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</p:sldMasterIdLst>
  <p:sldIdLst>
    <p:sldId id="256" r:id="rId2"/>
    <p:sldId id="257" r:id="rId3"/>
    <p:sldId id="258" r:id="rId4"/>
    <p:sldId id="259" r:id="rId5"/>
  </p:sldIdLst>
  <p:sldSz cx="30279975" cy="42808525"/>
  <p:notesSz cx="6858000" cy="9144000"/>
  <p:embeddedFontLst>
    <p:embeddedFont>
      <p:font typeface="Inclusive Sans" panose="020B0604020202020204" charset="0"/>
      <p:regular r:id="rId6"/>
      <p:bold r:id="rId7"/>
      <p:italic r:id="rId8"/>
      <p:boldItalic r:id="rId9"/>
    </p:embeddedFont>
  </p:embeddedFontLst>
  <p:defaultTextStyle>
    <a:defPPr>
      <a:defRPr lang="en-US"/>
    </a:defPPr>
    <a:lvl1pPr marL="0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1pPr>
    <a:lvl2pPr marL="646801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2pPr>
    <a:lvl3pPr marL="1293602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3pPr>
    <a:lvl4pPr marL="19404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4pPr>
    <a:lvl5pPr marL="25872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5pPr>
    <a:lvl6pPr marL="3234004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6pPr>
    <a:lvl7pPr marL="3880805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7pPr>
    <a:lvl8pPr marL="4527606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8pPr>
    <a:lvl9pPr marL="5174407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C5DBE5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AFBF29-9F01-44DB-ACDA-83FA0BF143E8}" v="11" dt="2026-07-28T14:56:53.7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7" d="100"/>
          <a:sy n="17" d="100"/>
        </p:scale>
        <p:origin x="32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undo custSel addSld delSld modMainMaster">
      <pc:chgData name="Melissa Lima Silva" userId="a07dd408-2b71-4d3f-ac67-07732e4fbc8f" providerId="ADAL" clId="{7166AD73-8AA2-445F-8A9E-D3400CABABC9}" dt="2026-07-28T14:57:34.434" v="144" actId="680"/>
      <pc:docMkLst>
        <pc:docMk/>
      </pc:docMkLst>
      <pc:sldChg chg="new">
        <pc:chgData name="Melissa Lima Silva" userId="a07dd408-2b71-4d3f-ac67-07732e4fbc8f" providerId="ADAL" clId="{7166AD73-8AA2-445F-8A9E-D3400CABABC9}" dt="2026-07-28T14:56:32.915" v="131" actId="680"/>
        <pc:sldMkLst>
          <pc:docMk/>
          <pc:sldMk cId="3026963740" sldId="256"/>
        </pc:sldMkLst>
      </pc:sldChg>
      <pc:sldChg chg="new">
        <pc:chgData name="Melissa Lima Silva" userId="a07dd408-2b71-4d3f-ac67-07732e4fbc8f" providerId="ADAL" clId="{7166AD73-8AA2-445F-8A9E-D3400CABABC9}" dt="2026-07-28T14:56:34.669" v="132" actId="680"/>
        <pc:sldMkLst>
          <pc:docMk/>
          <pc:sldMk cId="442978945" sldId="257"/>
        </pc:sldMkLst>
      </pc:sldChg>
      <pc:sldChg chg="new">
        <pc:chgData name="Melissa Lima Silva" userId="a07dd408-2b71-4d3f-ac67-07732e4fbc8f" providerId="ADAL" clId="{7166AD73-8AA2-445F-8A9E-D3400CABABC9}" dt="2026-07-28T14:56:36.695" v="133" actId="680"/>
        <pc:sldMkLst>
          <pc:docMk/>
          <pc:sldMk cId="2056050222" sldId="258"/>
        </pc:sldMkLst>
      </pc:sldChg>
      <pc:sldChg chg="new">
        <pc:chgData name="Melissa Lima Silva" userId="a07dd408-2b71-4d3f-ac67-07732e4fbc8f" providerId="ADAL" clId="{7166AD73-8AA2-445F-8A9E-D3400CABABC9}" dt="2026-07-28T14:57:34.434" v="144" actId="680"/>
        <pc:sldMkLst>
          <pc:docMk/>
          <pc:sldMk cId="2844896107" sldId="259"/>
        </pc:sldMkLst>
      </pc:sldChg>
      <pc:sldChg chg="del">
        <pc:chgData name="Melissa Lima Silva" userId="a07dd408-2b71-4d3f-ac67-07732e4fbc8f" providerId="ADAL" clId="{7166AD73-8AA2-445F-8A9E-D3400CABABC9}" dt="2026-07-28T14:56:29.145" v="127" actId="47"/>
        <pc:sldMkLst>
          <pc:docMk/>
          <pc:sldMk cId="2060723868" sldId="261"/>
        </pc:sldMkLst>
      </pc:sldChg>
      <pc:sldChg chg="del">
        <pc:chgData name="Melissa Lima Silva" userId="a07dd408-2b71-4d3f-ac67-07732e4fbc8f" providerId="ADAL" clId="{7166AD73-8AA2-445F-8A9E-D3400CABABC9}" dt="2026-07-28T14:56:27.134" v="126" actId="47"/>
        <pc:sldMkLst>
          <pc:docMk/>
          <pc:sldMk cId="3578598374" sldId="264"/>
        </pc:sldMkLst>
      </pc:sldChg>
      <pc:sldChg chg="del">
        <pc:chgData name="Melissa Lima Silva" userId="a07dd408-2b71-4d3f-ac67-07732e4fbc8f" providerId="ADAL" clId="{7166AD73-8AA2-445F-8A9E-D3400CABABC9}" dt="2026-07-28T14:56:29.534" v="128" actId="47"/>
        <pc:sldMkLst>
          <pc:docMk/>
          <pc:sldMk cId="1684669484" sldId="265"/>
        </pc:sldMkLst>
      </pc:sldChg>
      <pc:sldChg chg="del">
        <pc:chgData name="Melissa Lima Silva" userId="a07dd408-2b71-4d3f-ac67-07732e4fbc8f" providerId="ADAL" clId="{7166AD73-8AA2-445F-8A9E-D3400CABABC9}" dt="2026-07-28T14:56:29.991" v="129" actId="47"/>
        <pc:sldMkLst>
          <pc:docMk/>
          <pc:sldMk cId="3211399348" sldId="266"/>
        </pc:sldMkLst>
      </pc:sldChg>
      <pc:sldChg chg="new del">
        <pc:chgData name="Melissa Lima Silva" userId="a07dd408-2b71-4d3f-ac67-07732e4fbc8f" providerId="ADAL" clId="{7166AD73-8AA2-445F-8A9E-D3400CABABC9}" dt="2026-07-28T14:56:30.395" v="130" actId="47"/>
        <pc:sldMkLst>
          <pc:docMk/>
          <pc:sldMk cId="2777985307" sldId="267"/>
        </pc:sldMkLst>
      </pc:sldChg>
      <pc:sldMasterChg chg="modSp modSldLayout">
        <pc:chgData name="Melissa Lima Silva" userId="a07dd408-2b71-4d3f-ac67-07732e4fbc8f" providerId="ADAL" clId="{7166AD73-8AA2-445F-8A9E-D3400CABABC9}" dt="2026-07-28T14:57:31.238" v="143" actId="14100"/>
        <pc:sldMasterMkLst>
          <pc:docMk/>
          <pc:sldMasterMk cId="1470259161" sldId="2147483662"/>
        </pc:sldMasterMkLst>
        <pc:spChg chg="mod">
          <ac:chgData name="Melissa Lima Silva" userId="a07dd408-2b71-4d3f-ac67-07732e4fbc8f" providerId="ADAL" clId="{7166AD73-8AA2-445F-8A9E-D3400CABABC9}" dt="2026-07-28T14:54:11.712" v="97" actId="255"/>
          <ac:spMkLst>
            <pc:docMk/>
            <pc:sldMasterMk cId="1470259161" sldId="2147483662"/>
            <ac:spMk id="3" creationId="{1DEA4953-D1AD-E2D7-D752-E9B4B90B6414}"/>
          </ac:spMkLst>
        </pc:spChg>
        <pc:sldLayoutChg chg="modSp mod">
          <pc:chgData name="Melissa Lima Silva" userId="a07dd408-2b71-4d3f-ac67-07732e4fbc8f" providerId="ADAL" clId="{7166AD73-8AA2-445F-8A9E-D3400CABABC9}" dt="2026-07-28T14:50:37.223" v="61" actId="14100"/>
          <pc:sldLayoutMkLst>
            <pc:docMk/>
            <pc:sldMasterMk cId="1470259161" sldId="2147483662"/>
            <pc:sldLayoutMk cId="1759126951" sldId="2147483677"/>
          </pc:sldLayoutMkLst>
          <pc:spChg chg="mod">
            <ac:chgData name="Melissa Lima Silva" userId="a07dd408-2b71-4d3f-ac67-07732e4fbc8f" providerId="ADAL" clId="{7166AD73-8AA2-445F-8A9E-D3400CABABC9}" dt="2026-07-28T14:48:47.784" v="14" actId="14100"/>
            <ac:spMkLst>
              <pc:docMk/>
              <pc:sldMasterMk cId="1470259161" sldId="2147483662"/>
              <pc:sldLayoutMk cId="1759126951" sldId="2147483677"/>
              <ac:spMk id="5" creationId="{0AAFE04B-1FB8-40C8-1A1C-DA20953B6BF0}"/>
            </ac:spMkLst>
          </pc:spChg>
          <pc:spChg chg="mod">
            <ac:chgData name="Melissa Lima Silva" userId="a07dd408-2b71-4d3f-ac67-07732e4fbc8f" providerId="ADAL" clId="{7166AD73-8AA2-445F-8A9E-D3400CABABC9}" dt="2026-07-28T14:50:37.223" v="61" actId="14100"/>
            <ac:spMkLst>
              <pc:docMk/>
              <pc:sldMasterMk cId="1470259161" sldId="2147483662"/>
              <pc:sldLayoutMk cId="1759126951" sldId="2147483677"/>
              <ac:spMk id="18" creationId="{51B426A7-E136-315D-A8B9-358DF7B41200}"/>
            </ac:spMkLst>
          </pc:spChg>
          <pc:grpChg chg="mod">
            <ac:chgData name="Melissa Lima Silva" userId="a07dd408-2b71-4d3f-ac67-07732e4fbc8f" providerId="ADAL" clId="{7166AD73-8AA2-445F-8A9E-D3400CABABC9}" dt="2026-07-28T14:48:43.839" v="12" actId="1076"/>
            <ac:grpSpMkLst>
              <pc:docMk/>
              <pc:sldMasterMk cId="1470259161" sldId="2147483662"/>
              <pc:sldLayoutMk cId="1759126951" sldId="2147483677"/>
              <ac:grpSpMk id="7" creationId="{C448071D-6E8E-9BA7-1BED-37238B7787BC}"/>
            </ac:grpSpMkLst>
          </pc:grpChg>
          <pc:picChg chg="mod">
            <ac:chgData name="Melissa Lima Silva" userId="a07dd408-2b71-4d3f-ac67-07732e4fbc8f" providerId="ADAL" clId="{7166AD73-8AA2-445F-8A9E-D3400CABABC9}" dt="2026-07-28T14:49:12.276" v="40" actId="1035"/>
            <ac:picMkLst>
              <pc:docMk/>
              <pc:sldMasterMk cId="1470259161" sldId="2147483662"/>
              <pc:sldLayoutMk cId="1759126951" sldId="2147483677"/>
              <ac:picMk id="10" creationId="{C563608C-A3FC-75DB-2BAF-36954F8F3825}"/>
            </ac:picMkLst>
          </pc:picChg>
          <pc:picChg chg="mod">
            <ac:chgData name="Melissa Lima Silva" userId="a07dd408-2b71-4d3f-ac67-07732e4fbc8f" providerId="ADAL" clId="{7166AD73-8AA2-445F-8A9E-D3400CABABC9}" dt="2026-07-28T14:48:04.719" v="2" actId="14100"/>
            <ac:picMkLst>
              <pc:docMk/>
              <pc:sldMasterMk cId="1470259161" sldId="2147483662"/>
              <pc:sldLayoutMk cId="1759126951" sldId="2147483677"/>
              <ac:picMk id="20" creationId="{A53BA7F6-D38C-B44E-0E75-827C6658EC5B}"/>
            </ac:picMkLst>
          </pc:picChg>
        </pc:sldLayoutChg>
        <pc:sldLayoutChg chg="addSp delSp modSp mod">
          <pc:chgData name="Melissa Lima Silva" userId="a07dd408-2b71-4d3f-ac67-07732e4fbc8f" providerId="ADAL" clId="{7166AD73-8AA2-445F-8A9E-D3400CABABC9}" dt="2026-07-28T14:57:31.238" v="143" actId="14100"/>
          <pc:sldLayoutMkLst>
            <pc:docMk/>
            <pc:sldMasterMk cId="1470259161" sldId="2147483662"/>
            <pc:sldLayoutMk cId="1229032585" sldId="2147483678"/>
          </pc:sldLayoutMkLst>
          <pc:spChg chg="mod">
            <ac:chgData name="Melissa Lima Silva" userId="a07dd408-2b71-4d3f-ac67-07732e4fbc8f" providerId="ADAL" clId="{7166AD73-8AA2-445F-8A9E-D3400CABABC9}" dt="2026-07-28T14:56:12.125" v="124" actId="14100"/>
            <ac:spMkLst>
              <pc:docMk/>
              <pc:sldMasterMk cId="1470259161" sldId="2147483662"/>
              <pc:sldLayoutMk cId="1229032585" sldId="2147483678"/>
              <ac:spMk id="5" creationId="{0AAFE04B-1FB8-40C8-1A1C-DA20953B6BF0}"/>
            </ac:spMkLst>
          </pc:spChg>
          <pc:spChg chg="mod">
            <ac:chgData name="Melissa Lima Silva" userId="a07dd408-2b71-4d3f-ac67-07732e4fbc8f" providerId="ADAL" clId="{7166AD73-8AA2-445F-8A9E-D3400CABABC9}" dt="2026-07-28T14:55:44.761" v="118" actId="14100"/>
            <ac:spMkLst>
              <pc:docMk/>
              <pc:sldMasterMk cId="1470259161" sldId="2147483662"/>
              <pc:sldLayoutMk cId="1229032585" sldId="2147483678"/>
              <ac:spMk id="44" creationId="{E31C8866-CE20-BEC5-2A29-42999321F341}"/>
            </ac:spMkLst>
          </pc:spChg>
          <pc:spChg chg="del mod">
            <ac:chgData name="Melissa Lima Silva" userId="a07dd408-2b71-4d3f-ac67-07732e4fbc8f" providerId="ADAL" clId="{7166AD73-8AA2-445F-8A9E-D3400CABABC9}" dt="2026-07-28T14:54:56.460" v="102" actId="478"/>
            <ac:spMkLst>
              <pc:docMk/>
              <pc:sldMasterMk cId="1470259161" sldId="2147483662"/>
              <pc:sldLayoutMk cId="1229032585" sldId="2147483678"/>
              <ac:spMk id="45" creationId="{E0C32F67-787C-1DD5-9BFB-949BEB537F83}"/>
            </ac:spMkLst>
          </pc:spChg>
          <pc:spChg chg="add del">
            <ac:chgData name="Melissa Lima Silva" userId="a07dd408-2b71-4d3f-ac67-07732e4fbc8f" providerId="ADAL" clId="{7166AD73-8AA2-445F-8A9E-D3400CABABC9}" dt="2026-07-28T14:55:03.217" v="103" actId="11529"/>
            <ac:spMkLst>
              <pc:docMk/>
              <pc:sldMasterMk cId="1470259161" sldId="2147483662"/>
              <pc:sldLayoutMk cId="1229032585" sldId="2147483678"/>
              <ac:spMk id="46" creationId="{DD469581-C152-8BE8-31B4-38765C46B06B}"/>
            </ac:spMkLst>
          </pc:spChg>
          <pc:spChg chg="add mod">
            <ac:chgData name="Melissa Lima Silva" userId="a07dd408-2b71-4d3f-ac67-07732e4fbc8f" providerId="ADAL" clId="{7166AD73-8AA2-445F-8A9E-D3400CABABC9}" dt="2026-07-28T14:57:31.238" v="143" actId="14100"/>
            <ac:spMkLst>
              <pc:docMk/>
              <pc:sldMasterMk cId="1470259161" sldId="2147483662"/>
              <pc:sldLayoutMk cId="1229032585" sldId="2147483678"/>
              <ac:spMk id="47" creationId="{441DF9F1-DD1F-4227-3728-6E09789740EF}"/>
            </ac:spMkLst>
          </pc:spChg>
          <pc:picChg chg="del">
            <ac:chgData name="Melissa Lima Silva" userId="a07dd408-2b71-4d3f-ac67-07732e4fbc8f" providerId="ADAL" clId="{7166AD73-8AA2-445F-8A9E-D3400CABABC9}" dt="2026-07-28T14:55:56.776" v="119" actId="478"/>
            <ac:picMkLst>
              <pc:docMk/>
              <pc:sldMasterMk cId="1470259161" sldId="2147483662"/>
              <pc:sldLayoutMk cId="1229032585" sldId="2147483678"/>
              <ac:picMk id="10" creationId="{C563608C-A3FC-75DB-2BAF-36954F8F3825}"/>
            </ac:picMkLst>
          </pc:picChg>
          <pc:picChg chg="add">
            <ac:chgData name="Melissa Lima Silva" userId="a07dd408-2b71-4d3f-ac67-07732e4fbc8f" providerId="ADAL" clId="{7166AD73-8AA2-445F-8A9E-D3400CABABC9}" dt="2026-07-28T14:55:57.409" v="120" actId="22"/>
            <ac:picMkLst>
              <pc:docMk/>
              <pc:sldMasterMk cId="1470259161" sldId="2147483662"/>
              <pc:sldLayoutMk cId="1229032585" sldId="2147483678"/>
              <ac:picMk id="49" creationId="{2FF0AE5F-768D-1264-C4D2-EA887601D15A}"/>
            </ac:picMkLst>
          </pc:picChg>
        </pc:sldLayoutChg>
        <pc:sldLayoutChg chg="addSp delSp modSp mod">
          <pc:chgData name="Melissa Lima Silva" userId="a07dd408-2b71-4d3f-ac67-07732e4fbc8f" providerId="ADAL" clId="{7166AD73-8AA2-445F-8A9E-D3400CABABC9}" dt="2026-07-28T14:50:48.099" v="64" actId="1035"/>
          <pc:sldLayoutMkLst>
            <pc:docMk/>
            <pc:sldMasterMk cId="1470259161" sldId="2147483662"/>
            <pc:sldLayoutMk cId="3830046681" sldId="2147483679"/>
          </pc:sldLayoutMkLst>
          <pc:spChg chg="mod">
            <ac:chgData name="Melissa Lima Silva" userId="a07dd408-2b71-4d3f-ac67-07732e4fbc8f" providerId="ADAL" clId="{7166AD73-8AA2-445F-8A9E-D3400CABABC9}" dt="2026-07-28T14:50:13.841" v="60" actId="14100"/>
            <ac:spMkLst>
              <pc:docMk/>
              <pc:sldMasterMk cId="1470259161" sldId="2147483662"/>
              <pc:sldLayoutMk cId="3830046681" sldId="2147483679"/>
              <ac:spMk id="5" creationId="{0AAFE04B-1FB8-40C8-1A1C-DA20953B6BF0}"/>
            </ac:spMkLst>
          </pc:spChg>
          <pc:spChg chg="mod">
            <ac:chgData name="Melissa Lima Silva" userId="a07dd408-2b71-4d3f-ac67-07732e4fbc8f" providerId="ADAL" clId="{7166AD73-8AA2-445F-8A9E-D3400CABABC9}" dt="2026-07-28T14:50:42.956" v="62" actId="14100"/>
            <ac:spMkLst>
              <pc:docMk/>
              <pc:sldMasterMk cId="1470259161" sldId="2147483662"/>
              <pc:sldLayoutMk cId="3830046681" sldId="2147483679"/>
              <ac:spMk id="26" creationId="{3CCF612F-14D8-7910-3E0D-58635279895F}"/>
            </ac:spMkLst>
          </pc:spChg>
          <pc:spChg chg="add del mod">
            <ac:chgData name="Melissa Lima Silva" userId="a07dd408-2b71-4d3f-ac67-07732e4fbc8f" providerId="ADAL" clId="{7166AD73-8AA2-445F-8A9E-D3400CABABC9}" dt="2026-07-28T14:49:51.929" v="56" actId="478"/>
            <ac:spMkLst>
              <pc:docMk/>
              <pc:sldMasterMk cId="1470259161" sldId="2147483662"/>
              <pc:sldLayoutMk cId="3830046681" sldId="2147483679"/>
              <ac:spMk id="28" creationId="{E8C90317-B2D1-7019-0412-F86944B6C706}"/>
            </ac:spMkLst>
          </pc:spChg>
          <pc:grpChg chg="add del mod">
            <ac:chgData name="Melissa Lima Silva" userId="a07dd408-2b71-4d3f-ac67-07732e4fbc8f" providerId="ADAL" clId="{7166AD73-8AA2-445F-8A9E-D3400CABABC9}" dt="2026-07-28T14:50:07.992" v="59" actId="478"/>
            <ac:grpSpMkLst>
              <pc:docMk/>
              <pc:sldMasterMk cId="1470259161" sldId="2147483662"/>
              <pc:sldLayoutMk cId="3830046681" sldId="2147483679"/>
              <ac:grpSpMk id="29" creationId="{0D1D97FE-52DA-2C1F-BB64-CEC470352144}"/>
            </ac:grpSpMkLst>
          </pc:grpChg>
          <pc:picChg chg="mod">
            <ac:chgData name="Melissa Lima Silva" userId="a07dd408-2b71-4d3f-ac67-07732e4fbc8f" providerId="ADAL" clId="{7166AD73-8AA2-445F-8A9E-D3400CABABC9}" dt="2026-07-28T14:50:48.099" v="64" actId="1035"/>
            <ac:picMkLst>
              <pc:docMk/>
              <pc:sldMasterMk cId="1470259161" sldId="2147483662"/>
              <pc:sldLayoutMk cId="3830046681" sldId="2147483679"/>
              <ac:picMk id="22" creationId="{A40E95C1-392A-5E64-D26A-841FA3A8A9F9}"/>
            </ac:picMkLst>
          </pc:picChg>
          <pc:picChg chg="mod">
            <ac:chgData name="Melissa Lima Silva" userId="a07dd408-2b71-4d3f-ac67-07732e4fbc8f" providerId="ADAL" clId="{7166AD73-8AA2-445F-8A9E-D3400CABABC9}" dt="2026-07-28T14:49:44.828" v="43"/>
            <ac:picMkLst>
              <pc:docMk/>
              <pc:sldMasterMk cId="1470259161" sldId="2147483662"/>
              <pc:sldLayoutMk cId="3830046681" sldId="2147483679"/>
              <ac:picMk id="30" creationId="{08181C50-D4E9-7BC1-920E-7A89C95518FE}"/>
            </ac:picMkLst>
          </pc:picChg>
          <pc:picChg chg="mod">
            <ac:chgData name="Melissa Lima Silva" userId="a07dd408-2b71-4d3f-ac67-07732e4fbc8f" providerId="ADAL" clId="{7166AD73-8AA2-445F-8A9E-D3400CABABC9}" dt="2026-07-28T14:49:44.828" v="43"/>
            <ac:picMkLst>
              <pc:docMk/>
              <pc:sldMasterMk cId="1470259161" sldId="2147483662"/>
              <pc:sldLayoutMk cId="3830046681" sldId="2147483679"/>
              <ac:picMk id="31" creationId="{F238F7A9-8A91-AA5B-B935-A3CDABE5C9D4}"/>
            </ac:picMkLst>
          </pc:picChg>
          <pc:picChg chg="del mod">
            <ac:chgData name="Melissa Lima Silva" userId="a07dd408-2b71-4d3f-ac67-07732e4fbc8f" providerId="ADAL" clId="{7166AD73-8AA2-445F-8A9E-D3400CABABC9}" dt="2026-07-28T14:49:56.800" v="57" actId="478"/>
            <ac:picMkLst>
              <pc:docMk/>
              <pc:sldMasterMk cId="1470259161" sldId="2147483662"/>
              <pc:sldLayoutMk cId="3830046681" sldId="2147483679"/>
              <ac:picMk id="32" creationId="{040A0AC4-8D8F-80A9-FD1E-478DFCDA35BF}"/>
            </ac:picMkLst>
          </pc:picChg>
        </pc:sldLayoutChg>
        <pc:sldLayoutChg chg="addSp delSp modSp mod">
          <pc:chgData name="Melissa Lima Silva" userId="a07dd408-2b71-4d3f-ac67-07732e4fbc8f" providerId="ADAL" clId="{7166AD73-8AA2-445F-8A9E-D3400CABABC9}" dt="2026-07-28T14:57:23.009" v="142" actId="14100"/>
          <pc:sldLayoutMkLst>
            <pc:docMk/>
            <pc:sldMasterMk cId="1470259161" sldId="2147483662"/>
            <pc:sldLayoutMk cId="3777995430" sldId="2147483680"/>
          </pc:sldLayoutMkLst>
          <pc:spChg chg="mod">
            <ac:chgData name="Melissa Lima Silva" userId="a07dd408-2b71-4d3f-ac67-07732e4fbc8f" providerId="ADAL" clId="{7166AD73-8AA2-445F-8A9E-D3400CABABC9}" dt="2026-07-28T14:57:19.599" v="141" actId="14100"/>
            <ac:spMkLst>
              <pc:docMk/>
              <pc:sldMasterMk cId="1470259161" sldId="2147483662"/>
              <pc:sldLayoutMk cId="3777995430" sldId="2147483680"/>
              <ac:spMk id="5" creationId="{0AAFE04B-1FB8-40C8-1A1C-DA20953B6BF0}"/>
            </ac:spMkLst>
          </pc:spChg>
          <pc:spChg chg="mod">
            <ac:chgData name="Melissa Lima Silva" userId="a07dd408-2b71-4d3f-ac67-07732e4fbc8f" providerId="ADAL" clId="{7166AD73-8AA2-445F-8A9E-D3400CABABC9}" dt="2026-07-28T14:52:47.247" v="81" actId="255"/>
            <ac:spMkLst>
              <pc:docMk/>
              <pc:sldMasterMk cId="1470259161" sldId="2147483662"/>
              <pc:sldLayoutMk cId="3777995430" sldId="2147483680"/>
              <ac:spMk id="24" creationId="{D62EE6E0-FCEE-EC5E-7D68-B87A202226CA}"/>
            </ac:spMkLst>
          </pc:spChg>
          <pc:spChg chg="del mod">
            <ac:chgData name="Melissa Lima Silva" userId="a07dd408-2b71-4d3f-ac67-07732e4fbc8f" providerId="ADAL" clId="{7166AD73-8AA2-445F-8A9E-D3400CABABC9}" dt="2026-07-28T14:52:55.326" v="85" actId="478"/>
            <ac:spMkLst>
              <pc:docMk/>
              <pc:sldMasterMk cId="1470259161" sldId="2147483662"/>
              <pc:sldLayoutMk cId="3777995430" sldId="2147483680"/>
              <ac:spMk id="25" creationId="{3062086C-51DB-1FD0-B213-62DFA3491E89}"/>
            </ac:spMkLst>
          </pc:spChg>
          <pc:spChg chg="add del">
            <ac:chgData name="Melissa Lima Silva" userId="a07dd408-2b71-4d3f-ac67-07732e4fbc8f" providerId="ADAL" clId="{7166AD73-8AA2-445F-8A9E-D3400CABABC9}" dt="2026-07-28T14:53:15.457" v="86" actId="11529"/>
            <ac:spMkLst>
              <pc:docMk/>
              <pc:sldMasterMk cId="1470259161" sldId="2147483662"/>
              <pc:sldLayoutMk cId="3777995430" sldId="2147483680"/>
              <ac:spMk id="26" creationId="{B0A7C746-B03C-D91D-3FB8-212C21E70948}"/>
            </ac:spMkLst>
          </pc:spChg>
          <pc:spChg chg="add del mod">
            <ac:chgData name="Melissa Lima Silva" userId="a07dd408-2b71-4d3f-ac67-07732e4fbc8f" providerId="ADAL" clId="{7166AD73-8AA2-445F-8A9E-D3400CABABC9}" dt="2026-07-28T14:56:53.287" v="134" actId="478"/>
            <ac:spMkLst>
              <pc:docMk/>
              <pc:sldMasterMk cId="1470259161" sldId="2147483662"/>
              <pc:sldLayoutMk cId="3777995430" sldId="2147483680"/>
              <ac:spMk id="27" creationId="{A5089D3D-884F-282D-1FDC-F592C6348448}"/>
            </ac:spMkLst>
          </pc:spChg>
          <pc:spChg chg="add mod">
            <ac:chgData name="Melissa Lima Silva" userId="a07dd408-2b71-4d3f-ac67-07732e4fbc8f" providerId="ADAL" clId="{7166AD73-8AA2-445F-8A9E-D3400CABABC9}" dt="2026-07-28T14:57:23.009" v="142" actId="14100"/>
            <ac:spMkLst>
              <pc:docMk/>
              <pc:sldMasterMk cId="1470259161" sldId="2147483662"/>
              <pc:sldLayoutMk cId="3777995430" sldId="2147483680"/>
              <ac:spMk id="28" creationId="{1E746A06-BA03-5E8A-3579-B726AE083CF1}"/>
            </ac:spMkLst>
          </pc:spChg>
          <pc:spChg chg="add del">
            <ac:chgData name="Melissa Lima Silva" userId="a07dd408-2b71-4d3f-ac67-07732e4fbc8f" providerId="ADAL" clId="{7166AD73-8AA2-445F-8A9E-D3400CABABC9}" dt="2026-07-28T14:57:13.152" v="140" actId="478"/>
            <ac:spMkLst>
              <pc:docMk/>
              <pc:sldMasterMk cId="1470259161" sldId="2147483662"/>
              <pc:sldLayoutMk cId="3777995430" sldId="2147483680"/>
              <ac:spMk id="32" creationId="{841C1A2B-0D64-AA43-D778-5E680CD78EE4}"/>
            </ac:spMkLst>
          </pc:spChg>
          <pc:picChg chg="del">
            <ac:chgData name="Melissa Lima Silva" userId="a07dd408-2b71-4d3f-ac67-07732e4fbc8f" providerId="ADAL" clId="{7166AD73-8AA2-445F-8A9E-D3400CABABC9}" dt="2026-07-28T14:57:01.852" v="136" actId="478"/>
            <ac:picMkLst>
              <pc:docMk/>
              <pc:sldMasterMk cId="1470259161" sldId="2147483662"/>
              <pc:sldLayoutMk cId="3777995430" sldId="2147483680"/>
              <ac:picMk id="15" creationId="{2EA36A75-C44B-5995-6883-23BF9710AD09}"/>
            </ac:picMkLst>
          </pc:picChg>
          <pc:picChg chg="add">
            <ac:chgData name="Melissa Lima Silva" userId="a07dd408-2b71-4d3f-ac67-07732e4fbc8f" providerId="ADAL" clId="{7166AD73-8AA2-445F-8A9E-D3400CABABC9}" dt="2026-07-28T14:57:02.300" v="137" actId="22"/>
            <ac:picMkLst>
              <pc:docMk/>
              <pc:sldMasterMk cId="1470259161" sldId="2147483662"/>
              <pc:sldLayoutMk cId="3777995430" sldId="2147483680"/>
              <ac:picMk id="30" creationId="{593A46F4-B281-2994-214A-15F460517ADA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53BA7F6-D38C-B44E-0E75-827C6658EC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08157" cy="611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9344197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0E95C1-392A-5E64-D26A-841FA3A8A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7A2B1-42CC-3F99-6586-C3A52886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478204-D865-C8C4-5238-D6AC70C81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79EFC7-9BDF-0458-474C-BCACD54B6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26" name="Content Placeholder 42">
            <a:extLst>
              <a:ext uri="{FF2B5EF4-FFF2-40B4-BE49-F238E27FC236}">
                <a16:creationId xmlns:a16="http://schemas.microsoft.com/office/drawing/2014/main" id="{3CCF612F-14D8-7910-3E0D-5863527989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90211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4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C38AC20-52D7-A4E5-A851-981E070FBBD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3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2D11-3215-63B0-737A-3D8A07EE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4F7EEA-87FA-08E5-F7A5-2F8D7FC40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CA1566-1629-B1DB-BD72-2EF3E7163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93C95FE-4526-8BE6-F620-DA8DE7925565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24" name="Content Placeholder 42">
            <a:extLst>
              <a:ext uri="{FF2B5EF4-FFF2-40B4-BE49-F238E27FC236}">
                <a16:creationId xmlns:a16="http://schemas.microsoft.com/office/drawing/2014/main" id="{D62EE6E0-FCEE-EC5E-7D68-B87A202226C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813242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28" name="Text Placeholder 46">
            <a:extLst>
              <a:ext uri="{FF2B5EF4-FFF2-40B4-BE49-F238E27FC236}">
                <a16:creationId xmlns:a16="http://schemas.microsoft.com/office/drawing/2014/main" id="{1E746A06-BA03-5E8A-3579-B726AE083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2"/>
            <a:ext cx="26476434" cy="1751222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93A46F4-B281-2994-214A-15F460517A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76" y="2279161"/>
            <a:ext cx="26868861" cy="827433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673" y="11395789"/>
            <a:ext cx="26868858" cy="271616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790682" y="40003626"/>
            <a:ext cx="2228621" cy="32397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3087" y="40003632"/>
            <a:ext cx="10313223" cy="11527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78" r:id="rId3"/>
    <p:sldLayoutId id="2147483680" r:id="rId4"/>
  </p:sldLayoutIdLst>
  <p:txStyles>
    <p:titleStyle>
      <a:lvl1pPr algn="l" defTabSz="1603926" rtl="0" eaLnBrk="1" latinLnBrk="0" hangingPunct="1">
        <a:lnSpc>
          <a:spcPct val="90000"/>
        </a:lnSpc>
        <a:spcBef>
          <a:spcPct val="0"/>
        </a:spcBef>
        <a:buNone/>
        <a:defRPr sz="7718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60392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None/>
        <a:defRPr sz="4911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801963" indent="0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None/>
        <a:defRPr sz="420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603926" indent="0" algn="l" defTabSz="1603926" rtl="0" eaLnBrk="1" latinLnBrk="0" hangingPunct="1">
        <a:lnSpc>
          <a:spcPct val="90000"/>
        </a:lnSpc>
        <a:spcBef>
          <a:spcPts val="877"/>
        </a:spcBef>
        <a:buFont typeface="Inclusive Sans"/>
        <a:buNone/>
        <a:defRPr sz="350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2806872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3608835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441079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761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724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68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96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92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89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85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81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779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74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707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AC9CF54-BF4D-B041-352B-67E4B8FFED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0229D1-5B7B-00E9-829D-7AA77AE0C9A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A7E800-457B-9836-95C8-3C6F4972D7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51C78D-F0FB-BCCF-5CCA-86D45BC74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963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2B82C98-890E-6305-A3C4-C26E13F34A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DA9642-3FED-3C43-46B1-32BD47A0BC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0AB43F7-D058-5D5D-4C82-A33280FA7B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7F61A7-5BC0-78E4-1029-E588D32EEBB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978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830A1CE-59FE-9ACE-C4D7-79D165DE62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1FB7C6-48AA-0D38-3962-E23A552FC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D7E5233-7508-0A15-23C2-132F755D157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F100B14-3F3A-6978-2AD4-F1EDA214C5E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27D624-3FE2-8359-78DD-E6F81CD0D0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050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67C11D8-CC2A-E705-6AF8-5E37C17F43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073C7F-AC33-B6EE-F116-D47D3E53F1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AEDC167-ECCB-6579-5C93-CEBBED8C542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80E068-CE17-C64B-2228-7C71CA473FF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4E9F98-8DD8-7D17-C7A3-E4A3833B3E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896107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160</TotalTime>
  <Words>0</Words>
  <Application>Microsoft Office PowerPoint</Application>
  <PresentationFormat>Custom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Inclusive Sans</vt:lpstr>
      <vt:lpstr>Arial</vt:lpstr>
      <vt:lpstr>NIHR - Inclusive Sans</vt:lpstr>
      <vt:lpstr>PowerPoint Presentation</vt:lpstr>
      <vt:lpstr>PowerPoint Presentation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5</cp:revision>
  <dcterms:created xsi:type="dcterms:W3CDTF">2026-03-23T16:10:12Z</dcterms:created>
  <dcterms:modified xsi:type="dcterms:W3CDTF">2026-07-28T14:57:40Z</dcterms:modified>
</cp:coreProperties>
</file>