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61" r:id="rId2"/>
    <p:sldId id="264" r:id="rId3"/>
    <p:sldId id="265" r:id="rId4"/>
    <p:sldId id="266" r:id="rId5"/>
  </p:sldIdLst>
  <p:sldSz cx="21383625" cy="30275213"/>
  <p:notesSz cx="6858000" cy="9144000"/>
  <p:embeddedFontLst>
    <p:embeddedFont>
      <p:font typeface="Inclusive Sans" panose="020B060402020202020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9B3A65-D053-49DE-B4B2-5372D88DCEAD}" v="56" dt="2026-07-28T14:35:21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4" d="100"/>
          <a:sy n="24" d="100"/>
        </p:scale>
        <p:origin x="24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undo custSel addSld delSld modSld modMainMaster">
      <pc:chgData name="Melissa Lima Silva" userId="a07dd408-2b71-4d3f-ac67-07732e4fbc8f" providerId="ADAL" clId="{7166AD73-8AA2-445F-8A9E-D3400CABABC9}" dt="2026-07-28T14:35:50.144" v="434" actId="680"/>
      <pc:docMkLst>
        <pc:docMk/>
      </pc:docMkLst>
      <pc:sldChg chg="del">
        <pc:chgData name="Melissa Lima Silva" userId="a07dd408-2b71-4d3f-ac67-07732e4fbc8f" providerId="ADAL" clId="{7166AD73-8AA2-445F-8A9E-D3400CABABC9}" dt="2026-07-28T14:24:42.078" v="296" actId="47"/>
        <pc:sldMkLst>
          <pc:docMk/>
          <pc:sldMk cId="811327708" sldId="256"/>
        </pc:sldMkLst>
      </pc:sldChg>
      <pc:sldChg chg="modSp new del mod">
        <pc:chgData name="Melissa Lima Silva" userId="a07dd408-2b71-4d3f-ac67-07732e4fbc8f" providerId="ADAL" clId="{7166AD73-8AA2-445F-8A9E-D3400CABABC9}" dt="2026-07-28T14:27:27.667" v="323" actId="47"/>
        <pc:sldMkLst>
          <pc:docMk/>
          <pc:sldMk cId="1728193606" sldId="257"/>
        </pc:sldMkLst>
        <pc:spChg chg="mod">
          <ac:chgData name="Melissa Lima Silva" userId="a07dd408-2b71-4d3f-ac67-07732e4fbc8f" providerId="ADAL" clId="{7166AD73-8AA2-445F-8A9E-D3400CABABC9}" dt="2026-07-28T14:27:15.633" v="321" actId="14100"/>
          <ac:spMkLst>
            <pc:docMk/>
            <pc:sldMk cId="1728193606" sldId="257"/>
            <ac:spMk id="2" creationId="{5D8CE0FC-B3D5-9D15-8965-9E3363697AA3}"/>
          </ac:spMkLst>
        </pc:spChg>
      </pc:sldChg>
      <pc:sldChg chg="new del">
        <pc:chgData name="Melissa Lima Silva" userId="a07dd408-2b71-4d3f-ac67-07732e4fbc8f" providerId="ADAL" clId="{7166AD73-8AA2-445F-8A9E-D3400CABABC9}" dt="2026-07-28T14:27:28.609" v="325" actId="47"/>
        <pc:sldMkLst>
          <pc:docMk/>
          <pc:sldMk cId="3626985817" sldId="258"/>
        </pc:sldMkLst>
      </pc:sldChg>
      <pc:sldChg chg="new del">
        <pc:chgData name="Melissa Lima Silva" userId="a07dd408-2b71-4d3f-ac67-07732e4fbc8f" providerId="ADAL" clId="{7166AD73-8AA2-445F-8A9E-D3400CABABC9}" dt="2026-07-28T14:27:29.209" v="326" actId="47"/>
        <pc:sldMkLst>
          <pc:docMk/>
          <pc:sldMk cId="4056958694" sldId="259"/>
        </pc:sldMkLst>
      </pc:sldChg>
      <pc:sldChg chg="new del">
        <pc:chgData name="Melissa Lima Silva" userId="a07dd408-2b71-4d3f-ac67-07732e4fbc8f" providerId="ADAL" clId="{7166AD73-8AA2-445F-8A9E-D3400CABABC9}" dt="2026-07-28T14:27:28.116" v="324" actId="47"/>
        <pc:sldMkLst>
          <pc:docMk/>
          <pc:sldMk cId="87861214" sldId="260"/>
        </pc:sldMkLst>
      </pc:sldChg>
      <pc:sldChg chg="new">
        <pc:chgData name="Melissa Lima Silva" userId="a07dd408-2b71-4d3f-ac67-07732e4fbc8f" providerId="ADAL" clId="{7166AD73-8AA2-445F-8A9E-D3400CABABC9}" dt="2026-07-28T14:27:24.239" v="322" actId="680"/>
        <pc:sldMkLst>
          <pc:docMk/>
          <pc:sldMk cId="2060723868" sldId="261"/>
        </pc:sldMkLst>
      </pc:sldChg>
      <pc:sldChg chg="modSp new del">
        <pc:chgData name="Melissa Lima Silva" userId="a07dd408-2b71-4d3f-ac67-07732e4fbc8f" providerId="ADAL" clId="{7166AD73-8AA2-445F-8A9E-D3400CABABC9}" dt="2026-07-28T14:35:36.462" v="431" actId="47"/>
        <pc:sldMkLst>
          <pc:docMk/>
          <pc:sldMk cId="2523864938" sldId="262"/>
        </pc:sldMkLst>
        <pc:spChg chg="mod">
          <ac:chgData name="Melissa Lima Silva" userId="a07dd408-2b71-4d3f-ac67-07732e4fbc8f" providerId="ADAL" clId="{7166AD73-8AA2-445F-8A9E-D3400CABABC9}" dt="2026-07-28T14:31:15.323" v="367"/>
          <ac:spMkLst>
            <pc:docMk/>
            <pc:sldMk cId="2523864938" sldId="262"/>
            <ac:spMk id="5" creationId="{8C122ECF-9CAB-5716-5315-B92EAAEE0412}"/>
          </ac:spMkLst>
        </pc:spChg>
      </pc:sldChg>
      <pc:sldChg chg="new del">
        <pc:chgData name="Melissa Lima Silva" userId="a07dd408-2b71-4d3f-ac67-07732e4fbc8f" providerId="ADAL" clId="{7166AD73-8AA2-445F-8A9E-D3400CABABC9}" dt="2026-07-28T14:35:41.773" v="432" actId="47"/>
        <pc:sldMkLst>
          <pc:docMk/>
          <pc:sldMk cId="412378083" sldId="263"/>
        </pc:sldMkLst>
      </pc:sldChg>
      <pc:sldChg chg="new del">
        <pc:chgData name="Melissa Lima Silva" userId="a07dd408-2b71-4d3f-ac67-07732e4fbc8f" providerId="ADAL" clId="{7166AD73-8AA2-445F-8A9E-D3400CABABC9}" dt="2026-07-28T14:29:07.899" v="343" actId="47"/>
        <pc:sldMkLst>
          <pc:docMk/>
          <pc:sldMk cId="1076893427" sldId="264"/>
        </pc:sldMkLst>
      </pc:sldChg>
      <pc:sldChg chg="new">
        <pc:chgData name="Melissa Lima Silva" userId="a07dd408-2b71-4d3f-ac67-07732e4fbc8f" providerId="ADAL" clId="{7166AD73-8AA2-445F-8A9E-D3400CABABC9}" dt="2026-07-28T14:35:34.442" v="430" actId="680"/>
        <pc:sldMkLst>
          <pc:docMk/>
          <pc:sldMk cId="3578598374" sldId="264"/>
        </pc:sldMkLst>
      </pc:sldChg>
      <pc:sldChg chg="new">
        <pc:chgData name="Melissa Lima Silva" userId="a07dd408-2b71-4d3f-ac67-07732e4fbc8f" providerId="ADAL" clId="{7166AD73-8AA2-445F-8A9E-D3400CABABC9}" dt="2026-07-28T14:35:47.013" v="433" actId="680"/>
        <pc:sldMkLst>
          <pc:docMk/>
          <pc:sldMk cId="1684669484" sldId="265"/>
        </pc:sldMkLst>
      </pc:sldChg>
      <pc:sldChg chg="new del">
        <pc:chgData name="Melissa Lima Silva" userId="a07dd408-2b71-4d3f-ac67-07732e4fbc8f" providerId="ADAL" clId="{7166AD73-8AA2-445F-8A9E-D3400CABABC9}" dt="2026-07-28T14:29:06.838" v="342" actId="47"/>
        <pc:sldMkLst>
          <pc:docMk/>
          <pc:sldMk cId="4249595041" sldId="265"/>
        </pc:sldMkLst>
      </pc:sldChg>
      <pc:sldChg chg="new">
        <pc:chgData name="Melissa Lima Silva" userId="a07dd408-2b71-4d3f-ac67-07732e4fbc8f" providerId="ADAL" clId="{7166AD73-8AA2-445F-8A9E-D3400CABABC9}" dt="2026-07-28T14:35:50.144" v="434" actId="680"/>
        <pc:sldMkLst>
          <pc:docMk/>
          <pc:sldMk cId="3211399348" sldId="266"/>
        </pc:sldMkLst>
      </pc:sldChg>
      <pc:sldMasterChg chg="modSp mod addSldLayout delSldLayout modSldLayout sldLayoutOrd">
        <pc:chgData name="Melissa Lima Silva" userId="a07dd408-2b71-4d3f-ac67-07732e4fbc8f" providerId="ADAL" clId="{7166AD73-8AA2-445F-8A9E-D3400CABABC9}" dt="2026-07-28T14:35:21.007" v="429"/>
        <pc:sldMasterMkLst>
          <pc:docMk/>
          <pc:sldMasterMk cId="1470259161" sldId="2147483662"/>
        </pc:sldMasterMkLst>
        <pc:spChg chg="mod">
          <ac:chgData name="Melissa Lima Silva" userId="a07dd408-2b71-4d3f-ac67-07732e4fbc8f" providerId="ADAL" clId="{7166AD73-8AA2-445F-8A9E-D3400CABABC9}" dt="2026-07-28T14:33:34.815" v="402" actId="20577"/>
          <ac:spMkLst>
            <pc:docMk/>
            <pc:sldMasterMk cId="1470259161" sldId="2147483662"/>
            <ac:spMk id="3" creationId="{1DEA4953-D1AD-E2D7-D752-E9B4B90B6414}"/>
          </ac:spMkLst>
        </pc:spChg>
        <pc:sldLayoutChg chg="modSp del mod ord">
          <pc:chgData name="Melissa Lima Silva" userId="a07dd408-2b71-4d3f-ac67-07732e4fbc8f" providerId="ADAL" clId="{7166AD73-8AA2-445F-8A9E-D3400CABABC9}" dt="2026-07-28T14:24:42.078" v="296" actId="47"/>
          <pc:sldLayoutMkLst>
            <pc:docMk/>
            <pc:sldMasterMk cId="1470259161" sldId="2147483662"/>
            <pc:sldLayoutMk cId="3074151161" sldId="2147483676"/>
          </pc:sldLayoutMkLst>
          <pc:spChg chg="mod">
            <ac:chgData name="Melissa Lima Silva" userId="a07dd408-2b71-4d3f-ac67-07732e4fbc8f" providerId="ADAL" clId="{7166AD73-8AA2-445F-8A9E-D3400CABABC9}" dt="2026-07-28T13:54:26.272" v="7" actId="255"/>
            <ac:spMkLst>
              <pc:docMk/>
              <pc:sldMasterMk cId="1470259161" sldId="2147483662"/>
              <pc:sldLayoutMk cId="3074151161" sldId="2147483676"/>
              <ac:spMk id="2" creationId="{00000000-0000-0000-0000-000000000000}"/>
            </ac:spMkLst>
          </pc:spChg>
          <pc:spChg chg="mod">
            <ac:chgData name="Melissa Lima Silva" userId="a07dd408-2b71-4d3f-ac67-07732e4fbc8f" providerId="ADAL" clId="{7166AD73-8AA2-445F-8A9E-D3400CABABC9}" dt="2026-07-28T13:55:19.777" v="23" actId="1076"/>
            <ac:spMkLst>
              <pc:docMk/>
              <pc:sldMasterMk cId="1470259161" sldId="2147483662"/>
              <pc:sldLayoutMk cId="3074151161" sldId="2147483676"/>
              <ac:spMk id="7" creationId="{69A2DFAE-AF57-3370-868A-B450AB574E26}"/>
            </ac:spMkLst>
          </pc:spChg>
          <pc:spChg chg="mod">
            <ac:chgData name="Melissa Lima Silva" userId="a07dd408-2b71-4d3f-ac67-07732e4fbc8f" providerId="ADAL" clId="{7166AD73-8AA2-445F-8A9E-D3400CABABC9}" dt="2026-07-28T14:24:29.692" v="295" actId="20577"/>
            <ac:spMkLst>
              <pc:docMk/>
              <pc:sldMasterMk cId="1470259161" sldId="2147483662"/>
              <pc:sldLayoutMk cId="3074151161" sldId="2147483676"/>
              <ac:spMk id="21" creationId="{28D143A1-B835-080B-CB1F-44C5C0DE4ABB}"/>
            </ac:spMkLst>
          </pc:spChg>
          <pc:grpChg chg="mod">
            <ac:chgData name="Melissa Lima Silva" userId="a07dd408-2b71-4d3f-ac67-07732e4fbc8f" providerId="ADAL" clId="{7166AD73-8AA2-445F-8A9E-D3400CABABC9}" dt="2026-07-28T13:54:02.020" v="4" actId="14100"/>
            <ac:grpSpMkLst>
              <pc:docMk/>
              <pc:sldMasterMk cId="1470259161" sldId="2147483662"/>
              <pc:sldLayoutMk cId="3074151161" sldId="2147483676"/>
              <ac:grpSpMk id="14" creationId="{616139B1-AB7B-84B8-C31E-9367AFC77E8B}"/>
            </ac:grpSpMkLst>
          </pc:grpChg>
          <pc:picChg chg="mod">
            <ac:chgData name="Melissa Lima Silva" userId="a07dd408-2b71-4d3f-ac67-07732e4fbc8f" providerId="ADAL" clId="{7166AD73-8AA2-445F-8A9E-D3400CABABC9}" dt="2026-07-28T13:53:58.729" v="3" actId="14100"/>
            <ac:picMkLst>
              <pc:docMk/>
              <pc:sldMasterMk cId="1470259161" sldId="2147483662"/>
              <pc:sldLayoutMk cId="3074151161" sldId="2147483676"/>
              <ac:picMk id="8" creationId="{9CF5D3CC-AD01-10D4-2D1D-BA80DBB39C50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4:26:25.503" v="314" actId="255"/>
          <pc:sldLayoutMkLst>
            <pc:docMk/>
            <pc:sldMasterMk cId="1470259161" sldId="2147483662"/>
            <pc:sldLayoutMk cId="1759126951" sldId="2147483677"/>
          </pc:sldLayoutMkLst>
          <pc:spChg chg="del mod ord">
            <ac:chgData name="Melissa Lima Silva" userId="a07dd408-2b71-4d3f-ac67-07732e4fbc8f" providerId="ADAL" clId="{7166AD73-8AA2-445F-8A9E-D3400CABABC9}" dt="2026-07-28T14:16:44.337" v="205" actId="478"/>
            <ac:spMkLst>
              <pc:docMk/>
              <pc:sldMasterMk cId="1470259161" sldId="2147483662"/>
              <pc:sldLayoutMk cId="1759126951" sldId="2147483677"/>
              <ac:spMk id="2" creationId="{1C7F63A1-D5A8-0963-8AC1-B5B11CD8D0EE}"/>
            </ac:spMkLst>
          </pc:spChg>
          <pc:spChg chg="del">
            <ac:chgData name="Melissa Lima Silva" userId="a07dd408-2b71-4d3f-ac67-07732e4fbc8f" providerId="ADAL" clId="{7166AD73-8AA2-445F-8A9E-D3400CABABC9}" dt="2026-07-28T13:58:14.286" v="66" actId="478"/>
            <ac:spMkLst>
              <pc:docMk/>
              <pc:sldMasterMk cId="1470259161" sldId="2147483662"/>
              <pc:sldLayoutMk cId="1759126951" sldId="2147483677"/>
              <ac:spMk id="3" creationId="{7887B9E0-F8D4-751A-77A9-D5623B6DAAB5}"/>
            </ac:spMkLst>
          </pc:spChg>
          <pc:spChg chg="del">
            <ac:chgData name="Melissa Lima Silva" userId="a07dd408-2b71-4d3f-ac67-07732e4fbc8f" providerId="ADAL" clId="{7166AD73-8AA2-445F-8A9E-D3400CABABC9}" dt="2026-07-28T13:58:13.242" v="65" actId="478"/>
            <ac:spMkLst>
              <pc:docMk/>
              <pc:sldMasterMk cId="1470259161" sldId="2147483662"/>
              <pc:sldLayoutMk cId="1759126951" sldId="2147483677"/>
              <ac:spMk id="4" creationId="{62D8FEE5-F6BF-4E4F-2FF9-4542E68069BD}"/>
            </ac:spMkLst>
          </pc:spChg>
          <pc:spChg chg="add mod">
            <ac:chgData name="Melissa Lima Silva" userId="a07dd408-2b71-4d3f-ac67-07732e4fbc8f" providerId="ADAL" clId="{7166AD73-8AA2-445F-8A9E-D3400CABABC9}" dt="2026-07-28T14:13:23.707" v="181" actId="207"/>
            <ac:spMkLst>
              <pc:docMk/>
              <pc:sldMasterMk cId="1470259161" sldId="2147483662"/>
              <pc:sldLayoutMk cId="1759126951" sldId="2147483677"/>
              <ac:spMk id="5" creationId="{0AAFE04B-1FB8-40C8-1A1C-DA20953B6BF0}"/>
            </ac:spMkLst>
          </pc:spChg>
          <pc:spChg chg="add mod">
            <ac:chgData name="Melissa Lima Silva" userId="a07dd408-2b71-4d3f-ac67-07732e4fbc8f" providerId="ADAL" clId="{7166AD73-8AA2-445F-8A9E-D3400CABABC9}" dt="2026-07-28T13:58:15.239" v="67"/>
            <ac:spMkLst>
              <pc:docMk/>
              <pc:sldMasterMk cId="1470259161" sldId="2147483662"/>
              <pc:sldLayoutMk cId="1759126951" sldId="2147483677"/>
              <ac:spMk id="11" creationId="{7FE5619C-7661-EE49-7695-A15C9A12F8A9}"/>
            </ac:spMkLst>
          </pc:spChg>
          <pc:spChg chg="add mod">
            <ac:chgData name="Melissa Lima Silva" userId="a07dd408-2b71-4d3f-ac67-07732e4fbc8f" providerId="ADAL" clId="{7166AD73-8AA2-445F-8A9E-D3400CABABC9}" dt="2026-07-28T13:58:15.239" v="67"/>
            <ac:spMkLst>
              <pc:docMk/>
              <pc:sldMasterMk cId="1470259161" sldId="2147483662"/>
              <pc:sldLayoutMk cId="1759126951" sldId="2147483677"/>
              <ac:spMk id="12" creationId="{B68787DF-835A-ECAB-13A3-94AA11C91404}"/>
            </ac:spMkLst>
          </pc:spChg>
          <pc:spChg chg="add mod">
            <ac:chgData name="Melissa Lima Silva" userId="a07dd408-2b71-4d3f-ac67-07732e4fbc8f" providerId="ADAL" clId="{7166AD73-8AA2-445F-8A9E-D3400CABABC9}" dt="2026-07-28T13:58:15.239" v="67"/>
            <ac:spMkLst>
              <pc:docMk/>
              <pc:sldMasterMk cId="1470259161" sldId="2147483662"/>
              <pc:sldLayoutMk cId="1759126951" sldId="2147483677"/>
              <ac:spMk id="13" creationId="{EC2CA609-A152-B378-351F-08F5EA9C5685}"/>
            </ac:spMkLst>
          </pc:spChg>
          <pc:spChg chg="add mod">
            <ac:chgData name="Melissa Lima Silva" userId="a07dd408-2b71-4d3f-ac67-07732e4fbc8f" providerId="ADAL" clId="{7166AD73-8AA2-445F-8A9E-D3400CABABC9}" dt="2026-07-28T14:17:09.218" v="214" actId="1076"/>
            <ac:spMkLst>
              <pc:docMk/>
              <pc:sldMasterMk cId="1470259161" sldId="2147483662"/>
              <pc:sldLayoutMk cId="1759126951" sldId="2147483677"/>
              <ac:spMk id="14" creationId="{5E7EB092-9743-97B1-FFE8-B770C3519F3F}"/>
            </ac:spMkLst>
          </pc:spChg>
          <pc:spChg chg="add del mod">
            <ac:chgData name="Melissa Lima Silva" userId="a07dd408-2b71-4d3f-ac67-07732e4fbc8f" providerId="ADAL" clId="{7166AD73-8AA2-445F-8A9E-D3400CABABC9}" dt="2026-07-28T13:59:58.682" v="108" actId="478"/>
            <ac:spMkLst>
              <pc:docMk/>
              <pc:sldMasterMk cId="1470259161" sldId="2147483662"/>
              <pc:sldLayoutMk cId="1759126951" sldId="2147483677"/>
              <ac:spMk id="15" creationId="{DF04C702-AE8E-BEFE-083B-8DA078FE63B7}"/>
            </ac:spMkLst>
          </pc:spChg>
          <pc:spChg chg="add del">
            <ac:chgData name="Melissa Lima Silva" userId="a07dd408-2b71-4d3f-ac67-07732e4fbc8f" providerId="ADAL" clId="{7166AD73-8AA2-445F-8A9E-D3400CABABC9}" dt="2026-07-28T14:13:27.862" v="183" actId="22"/>
            <ac:spMkLst>
              <pc:docMk/>
              <pc:sldMasterMk cId="1470259161" sldId="2147483662"/>
              <pc:sldLayoutMk cId="1759126951" sldId="2147483677"/>
              <ac:spMk id="17" creationId="{3E3DEFD7-C774-25BE-6829-391BBBD88D11}"/>
            </ac:spMkLst>
          </pc:spChg>
          <pc:spChg chg="add mod">
            <ac:chgData name="Melissa Lima Silva" userId="a07dd408-2b71-4d3f-ac67-07732e4fbc8f" providerId="ADAL" clId="{7166AD73-8AA2-445F-8A9E-D3400CABABC9}" dt="2026-07-28T14:26:25.503" v="314" actId="255"/>
            <ac:spMkLst>
              <pc:docMk/>
              <pc:sldMasterMk cId="1470259161" sldId="2147483662"/>
              <pc:sldLayoutMk cId="1759126951" sldId="2147483677"/>
              <ac:spMk id="18" creationId="{51B426A7-E136-315D-A8B9-358DF7B41200}"/>
            </ac:spMkLst>
          </pc:spChg>
          <pc:grpChg chg="add mod">
            <ac:chgData name="Melissa Lima Silva" userId="a07dd408-2b71-4d3f-ac67-07732e4fbc8f" providerId="ADAL" clId="{7166AD73-8AA2-445F-8A9E-D3400CABABC9}" dt="2026-07-28T14:01:50.292" v="123" actId="14100"/>
            <ac:grpSpMkLst>
              <pc:docMk/>
              <pc:sldMasterMk cId="1470259161" sldId="2147483662"/>
              <pc:sldLayoutMk cId="1759126951" sldId="2147483677"/>
              <ac:grpSpMk id="7" creationId="{C448071D-6E8E-9BA7-1BED-37238B7787BC}"/>
            </ac:grpSpMkLst>
          </pc:grpChg>
          <pc:picChg chg="add del mod">
            <ac:chgData name="Melissa Lima Silva" userId="a07dd408-2b71-4d3f-ac67-07732e4fbc8f" providerId="ADAL" clId="{7166AD73-8AA2-445F-8A9E-D3400CABABC9}" dt="2026-07-28T14:26:10.249" v="308" actId="478"/>
            <ac:picMkLst>
              <pc:docMk/>
              <pc:sldMasterMk cId="1470259161" sldId="2147483662"/>
              <pc:sldLayoutMk cId="1759126951" sldId="2147483677"/>
              <ac:picMk id="6" creationId="{8E3C2D11-3215-63B0-737A-3D8A07EE65C1}"/>
            </ac:picMkLst>
          </pc:picChg>
          <pc:picChg chg="mod">
            <ac:chgData name="Melissa Lima Silva" userId="a07dd408-2b71-4d3f-ac67-07732e4fbc8f" providerId="ADAL" clId="{7166AD73-8AA2-445F-8A9E-D3400CABABC9}" dt="2026-07-28T14:09:55.397" v="140" actId="14100"/>
            <ac:picMkLst>
              <pc:docMk/>
              <pc:sldMasterMk cId="1470259161" sldId="2147483662"/>
              <pc:sldLayoutMk cId="1759126951" sldId="2147483677"/>
              <ac:picMk id="8" creationId="{883958CD-7D6E-842E-031B-0829AC159F3F}"/>
            </ac:picMkLst>
          </pc:picChg>
          <pc:picChg chg="mod">
            <ac:chgData name="Melissa Lima Silva" userId="a07dd408-2b71-4d3f-ac67-07732e4fbc8f" providerId="ADAL" clId="{7166AD73-8AA2-445F-8A9E-D3400CABABC9}" dt="2026-07-28T14:13:14.587" v="180" actId="208"/>
            <ac:picMkLst>
              <pc:docMk/>
              <pc:sldMasterMk cId="1470259161" sldId="2147483662"/>
              <pc:sldLayoutMk cId="1759126951" sldId="2147483677"/>
              <ac:picMk id="9" creationId="{3B62AE54-B145-6C1E-854D-E1050F7AD494}"/>
            </ac:picMkLst>
          </pc:picChg>
          <pc:picChg chg="mod">
            <ac:chgData name="Melissa Lima Silva" userId="a07dd408-2b71-4d3f-ac67-07732e4fbc8f" providerId="ADAL" clId="{7166AD73-8AA2-445F-8A9E-D3400CABABC9}" dt="2026-07-28T14:09:31.206" v="134" actId="1076"/>
            <ac:picMkLst>
              <pc:docMk/>
              <pc:sldMasterMk cId="1470259161" sldId="2147483662"/>
              <pc:sldLayoutMk cId="1759126951" sldId="2147483677"/>
              <ac:picMk id="10" creationId="{C563608C-A3FC-75DB-2BAF-36954F8F3825}"/>
            </ac:picMkLst>
          </pc:picChg>
          <pc:picChg chg="add">
            <ac:chgData name="Melissa Lima Silva" userId="a07dd408-2b71-4d3f-ac67-07732e4fbc8f" providerId="ADAL" clId="{7166AD73-8AA2-445F-8A9E-D3400CABABC9}" dt="2026-07-28T14:26:10.660" v="309" actId="22"/>
            <ac:picMkLst>
              <pc:docMk/>
              <pc:sldMasterMk cId="1470259161" sldId="2147483662"/>
              <pc:sldLayoutMk cId="1759126951" sldId="2147483677"/>
              <ac:picMk id="20" creationId="{A53BA7F6-D38C-B44E-0E75-827C6658EC5B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4:35:21.007" v="429"/>
          <pc:sldLayoutMkLst>
            <pc:docMk/>
            <pc:sldMasterMk cId="1470259161" sldId="2147483662"/>
            <pc:sldLayoutMk cId="1229032585" sldId="2147483678"/>
          </pc:sldLayoutMkLst>
          <pc:spChg chg="del mod">
            <ac:chgData name="Melissa Lima Silva" userId="a07dd408-2b71-4d3f-ac67-07732e4fbc8f" providerId="ADAL" clId="{7166AD73-8AA2-445F-8A9E-D3400CABABC9}" dt="2026-07-28T14:26:47.505" v="317" actId="478"/>
            <ac:spMkLst>
              <pc:docMk/>
              <pc:sldMasterMk cId="1470259161" sldId="2147483662"/>
              <pc:sldLayoutMk cId="1229032585" sldId="2147483678"/>
              <ac:spMk id="2" creationId="{1C7F63A1-D5A8-0963-8AC1-B5B11CD8D0EE}"/>
            </ac:spMkLst>
          </pc:spChg>
          <pc:spChg chg="add del mod">
            <ac:chgData name="Melissa Lima Silva" userId="a07dd408-2b71-4d3f-ac67-07732e4fbc8f" providerId="ADAL" clId="{7166AD73-8AA2-445F-8A9E-D3400CABABC9}" dt="2026-07-28T14:28:18.354" v="337" actId="478"/>
            <ac:spMkLst>
              <pc:docMk/>
              <pc:sldMasterMk cId="1470259161" sldId="2147483662"/>
              <pc:sldLayoutMk cId="1229032585" sldId="2147483678"/>
              <ac:spMk id="3" creationId="{CE448D0D-27AF-EB5E-1C52-C24A77A99287}"/>
            </ac:spMkLst>
          </pc:spChg>
          <pc:spChg chg="add del mod ord">
            <ac:chgData name="Melissa Lima Silva" userId="a07dd408-2b71-4d3f-ac67-07732e4fbc8f" providerId="ADAL" clId="{7166AD73-8AA2-445F-8A9E-D3400CABABC9}" dt="2026-07-28T14:34:46.058" v="421" actId="167"/>
            <ac:spMkLst>
              <pc:docMk/>
              <pc:sldMasterMk cId="1470259161" sldId="2147483662"/>
              <pc:sldLayoutMk cId="1229032585" sldId="2147483678"/>
              <ac:spMk id="5" creationId="{0AAFE04B-1FB8-40C8-1A1C-DA20953B6BF0}"/>
            </ac:spMkLst>
          </pc:spChg>
          <pc:spChg chg="del">
            <ac:chgData name="Melissa Lima Silva" userId="a07dd408-2b71-4d3f-ac67-07732e4fbc8f" providerId="ADAL" clId="{7166AD73-8AA2-445F-8A9E-D3400CABABC9}" dt="2026-07-28T14:24:05.516" v="282" actId="478"/>
            <ac:spMkLst>
              <pc:docMk/>
              <pc:sldMasterMk cId="1470259161" sldId="2147483662"/>
              <pc:sldLayoutMk cId="1229032585" sldId="2147483678"/>
              <ac:spMk id="14" creationId="{5E7EB092-9743-97B1-FFE8-B770C3519F3F}"/>
            </ac:spMkLst>
          </pc:spChg>
          <pc:spChg chg="add del mod ord">
            <ac:chgData name="Melissa Lima Silva" userId="a07dd408-2b71-4d3f-ac67-07732e4fbc8f" providerId="ADAL" clId="{7166AD73-8AA2-445F-8A9E-D3400CABABC9}" dt="2026-07-28T14:23:20.505" v="275" actId="22"/>
            <ac:spMkLst>
              <pc:docMk/>
              <pc:sldMasterMk cId="1470259161" sldId="2147483662"/>
              <pc:sldLayoutMk cId="1229032585" sldId="2147483678"/>
              <ac:spMk id="15" creationId="{BD886DB7-F662-FD2C-1D17-CE0DDAB2A21D}"/>
            </ac:spMkLst>
          </pc:spChg>
          <pc:spChg chg="add">
            <ac:chgData name="Melissa Lima Silva" userId="a07dd408-2b71-4d3f-ac67-07732e4fbc8f" providerId="ADAL" clId="{7166AD73-8AA2-445F-8A9E-D3400CABABC9}" dt="2026-07-28T14:24:06.133" v="283" actId="22"/>
            <ac:spMkLst>
              <pc:docMk/>
              <pc:sldMasterMk cId="1470259161" sldId="2147483662"/>
              <pc:sldLayoutMk cId="1229032585" sldId="2147483678"/>
              <ac:spMk id="23" creationId="{2C38AC20-52D7-A4E5-A851-981E070FBBD8}"/>
            </ac:spMkLst>
          </pc:spChg>
          <pc:spChg chg="add del mod">
            <ac:chgData name="Melissa Lima Silva" userId="a07dd408-2b71-4d3f-ac67-07732e4fbc8f" providerId="ADAL" clId="{7166AD73-8AA2-445F-8A9E-D3400CABABC9}" dt="2026-07-28T14:35:20.302" v="428" actId="478"/>
            <ac:spMkLst>
              <pc:docMk/>
              <pc:sldMasterMk cId="1470259161" sldId="2147483662"/>
              <pc:sldLayoutMk cId="1229032585" sldId="2147483678"/>
              <ac:spMk id="26" creationId="{5807E6BE-8153-729D-8093-5426A8C01DFC}"/>
            </ac:spMkLst>
          </pc:spChg>
          <pc:spChg chg="add del mod">
            <ac:chgData name="Melissa Lima Silva" userId="a07dd408-2b71-4d3f-ac67-07732e4fbc8f" providerId="ADAL" clId="{7166AD73-8AA2-445F-8A9E-D3400CABABC9}" dt="2026-07-28T14:29:20.809" v="344" actId="478"/>
            <ac:spMkLst>
              <pc:docMk/>
              <pc:sldMasterMk cId="1470259161" sldId="2147483662"/>
              <pc:sldLayoutMk cId="1229032585" sldId="2147483678"/>
              <ac:spMk id="27" creationId="{807C3D5B-C841-38B4-12C2-F12F90FD533E}"/>
            </ac:spMkLst>
          </pc:spChg>
          <pc:spChg chg="add del mod">
            <ac:chgData name="Melissa Lima Silva" userId="a07dd408-2b71-4d3f-ac67-07732e4fbc8f" providerId="ADAL" clId="{7166AD73-8AA2-445F-8A9E-D3400CABABC9}" dt="2026-07-28T14:29:38.406" v="346" actId="478"/>
            <ac:spMkLst>
              <pc:docMk/>
              <pc:sldMasterMk cId="1470259161" sldId="2147483662"/>
              <pc:sldLayoutMk cId="1229032585" sldId="2147483678"/>
              <ac:spMk id="28" creationId="{E27257FE-03C1-8ACF-ADAF-C56CCE436FE7}"/>
            </ac:spMkLst>
          </pc:spChg>
          <pc:spChg chg="add del mod">
            <ac:chgData name="Melissa Lima Silva" userId="a07dd408-2b71-4d3f-ac67-07732e4fbc8f" providerId="ADAL" clId="{7166AD73-8AA2-445F-8A9E-D3400CABABC9}" dt="2026-07-28T14:34:44.284" v="420" actId="478"/>
            <ac:spMkLst>
              <pc:docMk/>
              <pc:sldMasterMk cId="1470259161" sldId="2147483662"/>
              <pc:sldLayoutMk cId="1229032585" sldId="2147483678"/>
              <ac:spMk id="29" creationId="{AA6CBB2D-161E-6817-1F4F-FB47F829736B}"/>
            </ac:spMkLst>
          </pc:spChg>
          <pc:spChg chg="add del">
            <ac:chgData name="Melissa Lima Silva" userId="a07dd408-2b71-4d3f-ac67-07732e4fbc8f" providerId="ADAL" clId="{7166AD73-8AA2-445F-8A9E-D3400CABABC9}" dt="2026-07-28T14:30:00.273" v="348" actId="11529"/>
            <ac:spMkLst>
              <pc:docMk/>
              <pc:sldMasterMk cId="1470259161" sldId="2147483662"/>
              <pc:sldLayoutMk cId="1229032585" sldId="2147483678"/>
              <ac:spMk id="30" creationId="{3C195A5B-9A21-EE05-F700-E0F5D92CB93B}"/>
            </ac:spMkLst>
          </pc:spChg>
          <pc:spChg chg="add del mod">
            <ac:chgData name="Melissa Lima Silva" userId="a07dd408-2b71-4d3f-ac67-07732e4fbc8f" providerId="ADAL" clId="{7166AD73-8AA2-445F-8A9E-D3400CABABC9}" dt="2026-07-28T14:31:02.168" v="364" actId="478"/>
            <ac:spMkLst>
              <pc:docMk/>
              <pc:sldMasterMk cId="1470259161" sldId="2147483662"/>
              <pc:sldLayoutMk cId="1229032585" sldId="2147483678"/>
              <ac:spMk id="31" creationId="{0A5898BD-BB19-D6E8-6761-ADAEE860A2B9}"/>
            </ac:spMkLst>
          </pc:spChg>
          <pc:spChg chg="add del">
            <ac:chgData name="Melissa Lima Silva" userId="a07dd408-2b71-4d3f-ac67-07732e4fbc8f" providerId="ADAL" clId="{7166AD73-8AA2-445F-8A9E-D3400CABABC9}" dt="2026-07-28T14:30:48.209" v="363" actId="11529"/>
            <ac:spMkLst>
              <pc:docMk/>
              <pc:sldMasterMk cId="1470259161" sldId="2147483662"/>
              <pc:sldLayoutMk cId="1229032585" sldId="2147483678"/>
              <ac:spMk id="32" creationId="{95537D31-6234-D282-35C0-5394E7596B29}"/>
            </ac:spMkLst>
          </pc:spChg>
          <pc:spChg chg="add del mod">
            <ac:chgData name="Melissa Lima Silva" userId="a07dd408-2b71-4d3f-ac67-07732e4fbc8f" providerId="ADAL" clId="{7166AD73-8AA2-445F-8A9E-D3400CABABC9}" dt="2026-07-28T14:31:02.168" v="364" actId="478"/>
            <ac:spMkLst>
              <pc:docMk/>
              <pc:sldMasterMk cId="1470259161" sldId="2147483662"/>
              <pc:sldLayoutMk cId="1229032585" sldId="2147483678"/>
              <ac:spMk id="33" creationId="{BEAE77C4-3601-3783-F703-84F241BFA02B}"/>
            </ac:spMkLst>
          </pc:spChg>
          <pc:spChg chg="add mod">
            <ac:chgData name="Melissa Lima Silva" userId="a07dd408-2b71-4d3f-ac67-07732e4fbc8f" providerId="ADAL" clId="{7166AD73-8AA2-445F-8A9E-D3400CABABC9}" dt="2026-07-28T14:31:11.919" v="366"/>
            <ac:spMkLst>
              <pc:docMk/>
              <pc:sldMasterMk cId="1470259161" sldId="2147483662"/>
              <pc:sldLayoutMk cId="1229032585" sldId="2147483678"/>
              <ac:spMk id="34" creationId="{599F874F-3B0E-4A45-1298-E89EA1AE320F}"/>
            </ac:spMkLst>
          </pc:spChg>
          <pc:spChg chg="add mod">
            <ac:chgData name="Melissa Lima Silva" userId="a07dd408-2b71-4d3f-ac67-07732e4fbc8f" providerId="ADAL" clId="{7166AD73-8AA2-445F-8A9E-D3400CABABC9}" dt="2026-07-28T14:31:17.325" v="368"/>
            <ac:spMkLst>
              <pc:docMk/>
              <pc:sldMasterMk cId="1470259161" sldId="2147483662"/>
              <pc:sldLayoutMk cId="1229032585" sldId="2147483678"/>
              <ac:spMk id="35" creationId="{7F4C332E-1E03-3FE9-14A9-1DC4AF1DB636}"/>
            </ac:spMkLst>
          </pc:spChg>
          <pc:spChg chg="add mod">
            <ac:chgData name="Melissa Lima Silva" userId="a07dd408-2b71-4d3f-ac67-07732e4fbc8f" providerId="ADAL" clId="{7166AD73-8AA2-445F-8A9E-D3400CABABC9}" dt="2026-07-28T14:31:17.325" v="368"/>
            <ac:spMkLst>
              <pc:docMk/>
              <pc:sldMasterMk cId="1470259161" sldId="2147483662"/>
              <pc:sldLayoutMk cId="1229032585" sldId="2147483678"/>
              <ac:spMk id="36" creationId="{57E86E5F-41BE-F176-9244-9F9F6D5AFE44}"/>
            </ac:spMkLst>
          </pc:spChg>
          <pc:spChg chg="add del mod">
            <ac:chgData name="Melissa Lima Silva" userId="a07dd408-2b71-4d3f-ac67-07732e4fbc8f" providerId="ADAL" clId="{7166AD73-8AA2-445F-8A9E-D3400CABABC9}" dt="2026-07-28T14:31:31.542" v="370" actId="478"/>
            <ac:spMkLst>
              <pc:docMk/>
              <pc:sldMasterMk cId="1470259161" sldId="2147483662"/>
              <pc:sldLayoutMk cId="1229032585" sldId="2147483678"/>
              <ac:spMk id="37" creationId="{1F5CA84B-8510-E0C8-C1DA-F53A8B84C952}"/>
            </ac:spMkLst>
          </pc:spChg>
          <pc:spChg chg="add mod">
            <ac:chgData name="Melissa Lima Silva" userId="a07dd408-2b71-4d3f-ac67-07732e4fbc8f" providerId="ADAL" clId="{7166AD73-8AA2-445F-8A9E-D3400CABABC9}" dt="2026-07-28T14:31:54.112" v="374"/>
            <ac:spMkLst>
              <pc:docMk/>
              <pc:sldMasterMk cId="1470259161" sldId="2147483662"/>
              <pc:sldLayoutMk cId="1229032585" sldId="2147483678"/>
              <ac:spMk id="38" creationId="{92870C10-1C18-AC8C-9D8C-E6F8C67CDA51}"/>
            </ac:spMkLst>
          </pc:spChg>
          <pc:spChg chg="add del">
            <ac:chgData name="Melissa Lima Silva" userId="a07dd408-2b71-4d3f-ac67-07732e4fbc8f" providerId="ADAL" clId="{7166AD73-8AA2-445F-8A9E-D3400CABABC9}" dt="2026-07-28T14:32:00.525" v="375" actId="11529"/>
            <ac:spMkLst>
              <pc:docMk/>
              <pc:sldMasterMk cId="1470259161" sldId="2147483662"/>
              <pc:sldLayoutMk cId="1229032585" sldId="2147483678"/>
              <ac:spMk id="39" creationId="{C878A62A-68A5-498F-274E-0CA66DF4A716}"/>
            </ac:spMkLst>
          </pc:spChg>
          <pc:spChg chg="add del mod">
            <ac:chgData name="Melissa Lima Silva" userId="a07dd408-2b71-4d3f-ac67-07732e4fbc8f" providerId="ADAL" clId="{7166AD73-8AA2-445F-8A9E-D3400CABABC9}" dt="2026-07-28T14:33:42.538" v="403" actId="478"/>
            <ac:spMkLst>
              <pc:docMk/>
              <pc:sldMasterMk cId="1470259161" sldId="2147483662"/>
              <pc:sldLayoutMk cId="1229032585" sldId="2147483678"/>
              <ac:spMk id="40" creationId="{4A1E6FE5-A4E8-E020-F644-371F3182C52A}"/>
            </ac:spMkLst>
          </pc:spChg>
          <pc:spChg chg="add del mod">
            <ac:chgData name="Melissa Lima Silva" userId="a07dd408-2b71-4d3f-ac67-07732e4fbc8f" providerId="ADAL" clId="{7166AD73-8AA2-445F-8A9E-D3400CABABC9}" dt="2026-07-28T14:33:56.014" v="408" actId="478"/>
            <ac:spMkLst>
              <pc:docMk/>
              <pc:sldMasterMk cId="1470259161" sldId="2147483662"/>
              <pc:sldLayoutMk cId="1229032585" sldId="2147483678"/>
              <ac:spMk id="41" creationId="{C9F6F790-9B25-DA45-E5AD-DE0AE1D9E6BA}"/>
            </ac:spMkLst>
          </pc:spChg>
          <pc:spChg chg="add del">
            <ac:chgData name="Melissa Lima Silva" userId="a07dd408-2b71-4d3f-ac67-07732e4fbc8f" providerId="ADAL" clId="{7166AD73-8AA2-445F-8A9E-D3400CABABC9}" dt="2026-07-28T14:34:04.514" v="409" actId="11529"/>
            <ac:spMkLst>
              <pc:docMk/>
              <pc:sldMasterMk cId="1470259161" sldId="2147483662"/>
              <pc:sldLayoutMk cId="1229032585" sldId="2147483678"/>
              <ac:spMk id="42" creationId="{4CCDAA56-0A01-C118-8680-7235B1B86E7F}"/>
            </ac:spMkLst>
          </pc:spChg>
          <pc:spChg chg="add del mod ord">
            <ac:chgData name="Melissa Lima Silva" userId="a07dd408-2b71-4d3f-ac67-07732e4fbc8f" providerId="ADAL" clId="{7166AD73-8AA2-445F-8A9E-D3400CABABC9}" dt="2026-07-28T14:35:20.302" v="428" actId="478"/>
            <ac:spMkLst>
              <pc:docMk/>
              <pc:sldMasterMk cId="1470259161" sldId="2147483662"/>
              <pc:sldLayoutMk cId="1229032585" sldId="2147483678"/>
              <ac:spMk id="43" creationId="{CB18B90A-E5DB-51DD-E8BD-9AFB79C28428}"/>
            </ac:spMkLst>
          </pc:spChg>
          <pc:spChg chg="add mod">
            <ac:chgData name="Melissa Lima Silva" userId="a07dd408-2b71-4d3f-ac67-07732e4fbc8f" providerId="ADAL" clId="{7166AD73-8AA2-445F-8A9E-D3400CABABC9}" dt="2026-07-28T14:35:21.007" v="429"/>
            <ac:spMkLst>
              <pc:docMk/>
              <pc:sldMasterMk cId="1470259161" sldId="2147483662"/>
              <pc:sldLayoutMk cId="1229032585" sldId="2147483678"/>
              <ac:spMk id="44" creationId="{E31C8866-CE20-BEC5-2A29-42999321F341}"/>
            </ac:spMkLst>
          </pc:spChg>
          <pc:spChg chg="add mod">
            <ac:chgData name="Melissa Lima Silva" userId="a07dd408-2b71-4d3f-ac67-07732e4fbc8f" providerId="ADAL" clId="{7166AD73-8AA2-445F-8A9E-D3400CABABC9}" dt="2026-07-28T14:35:21.007" v="429"/>
            <ac:spMkLst>
              <pc:docMk/>
              <pc:sldMasterMk cId="1470259161" sldId="2147483662"/>
              <pc:sldLayoutMk cId="1229032585" sldId="2147483678"/>
              <ac:spMk id="45" creationId="{E0C32F67-787C-1DD5-9BFB-949BEB537F83}"/>
            </ac:spMkLst>
          </pc:spChg>
          <pc:grpChg chg="add del">
            <ac:chgData name="Melissa Lima Silva" userId="a07dd408-2b71-4d3f-ac67-07732e4fbc8f" providerId="ADAL" clId="{7166AD73-8AA2-445F-8A9E-D3400CABABC9}" dt="2026-07-28T14:23:22.002" v="277" actId="478"/>
            <ac:grpSpMkLst>
              <pc:docMk/>
              <pc:sldMasterMk cId="1470259161" sldId="2147483662"/>
              <pc:sldLayoutMk cId="1229032585" sldId="2147483678"/>
              <ac:grpSpMk id="7" creationId="{C448071D-6E8E-9BA7-1BED-37238B7787BC}"/>
            </ac:grpSpMkLst>
          </pc:grpChg>
          <pc:picChg chg="del">
            <ac:chgData name="Melissa Lima Silva" userId="a07dd408-2b71-4d3f-ac67-07732e4fbc8f" providerId="ADAL" clId="{7166AD73-8AA2-445F-8A9E-D3400CABABC9}" dt="2026-07-28T14:25:59.680" v="304" actId="478"/>
            <ac:picMkLst>
              <pc:docMk/>
              <pc:sldMasterMk cId="1470259161" sldId="2147483662"/>
              <pc:sldLayoutMk cId="1229032585" sldId="2147483678"/>
              <ac:picMk id="6" creationId="{8E3C2D11-3215-63B0-737A-3D8A07EE65C1}"/>
            </ac:picMkLst>
          </pc:picChg>
          <pc:picChg chg="add del mod ord">
            <ac:chgData name="Melissa Lima Silva" userId="a07dd408-2b71-4d3f-ac67-07732e4fbc8f" providerId="ADAL" clId="{7166AD73-8AA2-445F-8A9E-D3400CABABC9}" dt="2026-07-28T14:23:20.505" v="275" actId="22"/>
            <ac:picMkLst>
              <pc:docMk/>
              <pc:sldMasterMk cId="1470259161" sldId="2147483662"/>
              <pc:sldLayoutMk cId="1229032585" sldId="2147483678"/>
              <ac:picMk id="17" creationId="{74799A11-D347-B67E-F029-2D67D95DCA81}"/>
            </ac:picMkLst>
          </pc:picChg>
          <pc:picChg chg="add del mod ord">
            <ac:chgData name="Melissa Lima Silva" userId="a07dd408-2b71-4d3f-ac67-07732e4fbc8f" providerId="ADAL" clId="{7166AD73-8AA2-445F-8A9E-D3400CABABC9}" dt="2026-07-28T14:23:20.505" v="275" actId="22"/>
            <ac:picMkLst>
              <pc:docMk/>
              <pc:sldMasterMk cId="1470259161" sldId="2147483662"/>
              <pc:sldLayoutMk cId="1229032585" sldId="2147483678"/>
              <ac:picMk id="19" creationId="{908CF596-F223-33AC-8E3B-F897B013F47A}"/>
            </ac:picMkLst>
          </pc:picChg>
          <pc:picChg chg="add del mod ord">
            <ac:chgData name="Melissa Lima Silva" userId="a07dd408-2b71-4d3f-ac67-07732e4fbc8f" providerId="ADAL" clId="{7166AD73-8AA2-445F-8A9E-D3400CABABC9}" dt="2026-07-28T14:23:20.505" v="275" actId="22"/>
            <ac:picMkLst>
              <pc:docMk/>
              <pc:sldMasterMk cId="1470259161" sldId="2147483662"/>
              <pc:sldLayoutMk cId="1229032585" sldId="2147483678"/>
              <ac:picMk id="21" creationId="{4715AAD8-198F-1F08-756D-696A16FCAA01}"/>
            </ac:picMkLst>
          </pc:picChg>
          <pc:picChg chg="add">
            <ac:chgData name="Melissa Lima Silva" userId="a07dd408-2b71-4d3f-ac67-07732e4fbc8f" providerId="ADAL" clId="{7166AD73-8AA2-445F-8A9E-D3400CABABC9}" dt="2026-07-28T14:25:59.954" v="305" actId="22"/>
            <ac:picMkLst>
              <pc:docMk/>
              <pc:sldMasterMk cId="1470259161" sldId="2147483662"/>
              <pc:sldLayoutMk cId="1229032585" sldId="2147483678"/>
              <ac:picMk id="25" creationId="{30F71FF6-E0B7-A170-0E72-542FA3ED9D58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4:35:08.230" v="425" actId="478"/>
          <pc:sldLayoutMkLst>
            <pc:docMk/>
            <pc:sldMasterMk cId="1470259161" sldId="2147483662"/>
            <pc:sldLayoutMk cId="3830046681" sldId="2147483679"/>
          </pc:sldLayoutMkLst>
          <pc:spChg chg="mod ord">
            <ac:chgData name="Melissa Lima Silva" userId="a07dd408-2b71-4d3f-ac67-07732e4fbc8f" providerId="ADAL" clId="{7166AD73-8AA2-445F-8A9E-D3400CABABC9}" dt="2026-07-28T14:22:27.503" v="266" actId="167"/>
            <ac:spMkLst>
              <pc:docMk/>
              <pc:sldMasterMk cId="1470259161" sldId="2147483662"/>
              <pc:sldLayoutMk cId="3830046681" sldId="2147483679"/>
              <ac:spMk id="5" creationId="{0AAFE04B-1FB8-40C8-1A1C-DA20953B6BF0}"/>
            </ac:spMkLst>
          </pc:spChg>
          <pc:spChg chg="del">
            <ac:chgData name="Melissa Lima Silva" userId="a07dd408-2b71-4d3f-ac67-07732e4fbc8f" providerId="ADAL" clId="{7166AD73-8AA2-445F-8A9E-D3400CABABC9}" dt="2026-07-28T14:26:41.470" v="315" actId="478"/>
            <ac:spMkLst>
              <pc:docMk/>
              <pc:sldMasterMk cId="1470259161" sldId="2147483662"/>
              <pc:sldLayoutMk cId="3830046681" sldId="2147483679"/>
              <ac:spMk id="18" creationId="{51B426A7-E136-315D-A8B9-358DF7B41200}"/>
            </ac:spMkLst>
          </pc:spChg>
          <pc:spChg chg="add del mod">
            <ac:chgData name="Melissa Lima Silva" userId="a07dd408-2b71-4d3f-ac67-07732e4fbc8f" providerId="ADAL" clId="{7166AD73-8AA2-445F-8A9E-D3400CABABC9}" dt="2026-07-28T14:34:55.199" v="422" actId="478"/>
            <ac:spMkLst>
              <pc:docMk/>
              <pc:sldMasterMk cId="1470259161" sldId="2147483662"/>
              <pc:sldLayoutMk cId="3830046681" sldId="2147483679"/>
              <ac:spMk id="25" creationId="{99E69DEB-003A-8068-423A-A0FB63C61179}"/>
            </ac:spMkLst>
          </pc:spChg>
          <pc:spChg chg="add mod">
            <ac:chgData name="Melissa Lima Silva" userId="a07dd408-2b71-4d3f-ac67-07732e4fbc8f" providerId="ADAL" clId="{7166AD73-8AA2-445F-8A9E-D3400CABABC9}" dt="2026-07-28T14:34:55.620" v="423"/>
            <ac:spMkLst>
              <pc:docMk/>
              <pc:sldMasterMk cId="1470259161" sldId="2147483662"/>
              <pc:sldLayoutMk cId="3830046681" sldId="2147483679"/>
              <ac:spMk id="26" creationId="{3CCF612F-14D8-7910-3E0D-58635279895F}"/>
            </ac:spMkLst>
          </pc:spChg>
          <pc:spChg chg="add del mod">
            <ac:chgData name="Melissa Lima Silva" userId="a07dd408-2b71-4d3f-ac67-07732e4fbc8f" providerId="ADAL" clId="{7166AD73-8AA2-445F-8A9E-D3400CABABC9}" dt="2026-07-28T14:35:08.230" v="425" actId="478"/>
            <ac:spMkLst>
              <pc:docMk/>
              <pc:sldMasterMk cId="1470259161" sldId="2147483662"/>
              <pc:sldLayoutMk cId="3830046681" sldId="2147483679"/>
              <ac:spMk id="27" creationId="{6DC0696F-CBE5-245E-2954-CA7B42F46289}"/>
            </ac:spMkLst>
          </pc:spChg>
          <pc:grpChg chg="del">
            <ac:chgData name="Melissa Lima Silva" userId="a07dd408-2b71-4d3f-ac67-07732e4fbc8f" providerId="ADAL" clId="{7166AD73-8AA2-445F-8A9E-D3400CABABC9}" dt="2026-07-28T14:20:38.374" v="244" actId="478"/>
            <ac:grpSpMkLst>
              <pc:docMk/>
              <pc:sldMasterMk cId="1470259161" sldId="2147483662"/>
              <pc:sldLayoutMk cId="3830046681" sldId="2147483679"/>
              <ac:grpSpMk id="7" creationId="{C448071D-6E8E-9BA7-1BED-37238B7787BC}"/>
            </ac:grpSpMkLst>
          </pc:grpChg>
          <pc:picChg chg="add del mod">
            <ac:chgData name="Melissa Lima Silva" userId="a07dd408-2b71-4d3f-ac67-07732e4fbc8f" providerId="ADAL" clId="{7166AD73-8AA2-445F-8A9E-D3400CABABC9}" dt="2026-07-28T14:19:41.813" v="225" actId="478"/>
            <ac:picMkLst>
              <pc:docMk/>
              <pc:sldMasterMk cId="1470259161" sldId="2147483662"/>
              <pc:sldLayoutMk cId="3830046681" sldId="2147483679"/>
              <ac:picMk id="3" creationId="{55A49062-3641-41DE-9892-CB63230BBA1D}"/>
            </ac:picMkLst>
          </pc:picChg>
          <pc:picChg chg="del">
            <ac:chgData name="Melissa Lima Silva" userId="a07dd408-2b71-4d3f-ac67-07732e4fbc8f" providerId="ADAL" clId="{7166AD73-8AA2-445F-8A9E-D3400CABABC9}" dt="2026-07-28T14:26:06.656" v="306" actId="478"/>
            <ac:picMkLst>
              <pc:docMk/>
              <pc:sldMasterMk cId="1470259161" sldId="2147483662"/>
              <pc:sldLayoutMk cId="3830046681" sldId="2147483679"/>
              <ac:picMk id="6" creationId="{8E3C2D11-3215-63B0-737A-3D8A07EE65C1}"/>
            </ac:picMkLst>
          </pc:picChg>
          <pc:picChg chg="del">
            <ac:chgData name="Melissa Lima Silva" userId="a07dd408-2b71-4d3f-ac67-07732e4fbc8f" providerId="ADAL" clId="{7166AD73-8AA2-445F-8A9E-D3400CABABC9}" dt="2026-07-28T14:20:34.729" v="243" actId="478"/>
            <ac:picMkLst>
              <pc:docMk/>
              <pc:sldMasterMk cId="1470259161" sldId="2147483662"/>
              <pc:sldLayoutMk cId="3830046681" sldId="2147483679"/>
              <ac:picMk id="8" creationId="{883958CD-7D6E-842E-031B-0829AC159F3F}"/>
            </ac:picMkLst>
          </pc:picChg>
          <pc:picChg chg="del topLvl">
            <ac:chgData name="Melissa Lima Silva" userId="a07dd408-2b71-4d3f-ac67-07732e4fbc8f" providerId="ADAL" clId="{7166AD73-8AA2-445F-8A9E-D3400CABABC9}" dt="2026-07-28T14:20:38.374" v="244" actId="478"/>
            <ac:picMkLst>
              <pc:docMk/>
              <pc:sldMasterMk cId="1470259161" sldId="2147483662"/>
              <pc:sldLayoutMk cId="3830046681" sldId="2147483679"/>
              <ac:picMk id="9" creationId="{3B62AE54-B145-6C1E-854D-E1050F7AD494}"/>
            </ac:picMkLst>
          </pc:picChg>
          <pc:picChg chg="del topLvl">
            <ac:chgData name="Melissa Lima Silva" userId="a07dd408-2b71-4d3f-ac67-07732e4fbc8f" providerId="ADAL" clId="{7166AD73-8AA2-445F-8A9E-D3400CABABC9}" dt="2026-07-28T14:22:29.044" v="267" actId="478"/>
            <ac:picMkLst>
              <pc:docMk/>
              <pc:sldMasterMk cId="1470259161" sldId="2147483662"/>
              <pc:sldLayoutMk cId="3830046681" sldId="2147483679"/>
              <ac:picMk id="10" creationId="{C563608C-A3FC-75DB-2BAF-36954F8F3825}"/>
            </ac:picMkLst>
          </pc:picChg>
          <pc:picChg chg="add del mod">
            <ac:chgData name="Melissa Lima Silva" userId="a07dd408-2b71-4d3f-ac67-07732e4fbc8f" providerId="ADAL" clId="{7166AD73-8AA2-445F-8A9E-D3400CABABC9}" dt="2026-07-28T14:19:52.005" v="228" actId="478"/>
            <ac:picMkLst>
              <pc:docMk/>
              <pc:sldMasterMk cId="1470259161" sldId="2147483662"/>
              <pc:sldLayoutMk cId="3830046681" sldId="2147483679"/>
              <ac:picMk id="15" creationId="{7EC6192D-1512-F531-016C-5EB1470E291F}"/>
            </ac:picMkLst>
          </pc:picChg>
          <pc:picChg chg="add mod ord">
            <ac:chgData name="Melissa Lima Silva" userId="a07dd408-2b71-4d3f-ac67-07732e4fbc8f" providerId="ADAL" clId="{7166AD73-8AA2-445F-8A9E-D3400CABABC9}" dt="2026-07-28T14:20:32.485" v="242" actId="167"/>
            <ac:picMkLst>
              <pc:docMk/>
              <pc:sldMasterMk cId="1470259161" sldId="2147483662"/>
              <pc:sldLayoutMk cId="3830046681" sldId="2147483679"/>
              <ac:picMk id="17" creationId="{D747A2B1-42CC-3F99-6586-C3A52886B637}"/>
            </ac:picMkLst>
          </pc:picChg>
          <pc:picChg chg="add mod ord modCrop">
            <ac:chgData name="Melissa Lima Silva" userId="a07dd408-2b71-4d3f-ac67-07732e4fbc8f" providerId="ADAL" clId="{7166AD73-8AA2-445F-8A9E-D3400CABABC9}" dt="2026-07-28T14:21:38.075" v="251" actId="14100"/>
            <ac:picMkLst>
              <pc:docMk/>
              <pc:sldMasterMk cId="1470259161" sldId="2147483662"/>
              <pc:sldLayoutMk cId="3830046681" sldId="2147483679"/>
              <ac:picMk id="20" creationId="{A8478204-D865-C8C4-5238-D6AC70C8126A}"/>
            </ac:picMkLst>
          </pc:picChg>
          <pc:picChg chg="add mod ord">
            <ac:chgData name="Melissa Lima Silva" userId="a07dd408-2b71-4d3f-ac67-07732e4fbc8f" providerId="ADAL" clId="{7166AD73-8AA2-445F-8A9E-D3400CABABC9}" dt="2026-07-28T14:22:27.503" v="266" actId="167"/>
            <ac:picMkLst>
              <pc:docMk/>
              <pc:sldMasterMk cId="1470259161" sldId="2147483662"/>
              <pc:sldLayoutMk cId="3830046681" sldId="2147483679"/>
              <ac:picMk id="22" creationId="{A40E95C1-392A-5E64-D26A-841FA3A8A9F9}"/>
            </ac:picMkLst>
          </pc:picChg>
          <pc:picChg chg="add">
            <ac:chgData name="Melissa Lima Silva" userId="a07dd408-2b71-4d3f-ac67-07732e4fbc8f" providerId="ADAL" clId="{7166AD73-8AA2-445F-8A9E-D3400CABABC9}" dt="2026-07-28T14:26:07.027" v="307" actId="22"/>
            <ac:picMkLst>
              <pc:docMk/>
              <pc:sldMasterMk cId="1470259161" sldId="2147483662"/>
              <pc:sldLayoutMk cId="3830046681" sldId="2147483679"/>
              <ac:picMk id="24" creationId="{DB79EFC7-9BDF-0458-474C-BCACD54B6EB6}"/>
            </ac:picMkLst>
          </pc:picChg>
        </pc:sldLayoutChg>
        <pc:sldLayoutChg chg="addSp delSp modSp add mod modTransition">
          <pc:chgData name="Melissa Lima Silva" userId="a07dd408-2b71-4d3f-ac67-07732e4fbc8f" providerId="ADAL" clId="{7166AD73-8AA2-445F-8A9E-D3400CABABC9}" dt="2026-07-28T14:35:15.111" v="427"/>
          <pc:sldLayoutMkLst>
            <pc:docMk/>
            <pc:sldMasterMk cId="1470259161" sldId="2147483662"/>
            <pc:sldLayoutMk cId="3777995430" sldId="2147483680"/>
          </pc:sldLayoutMkLst>
          <pc:spChg chg="del">
            <ac:chgData name="Melissa Lima Silva" userId="a07dd408-2b71-4d3f-ac67-07732e4fbc8f" providerId="ADAL" clId="{7166AD73-8AA2-445F-8A9E-D3400CABABC9}" dt="2026-07-28T14:26:53.388" v="319" actId="478"/>
            <ac:spMkLst>
              <pc:docMk/>
              <pc:sldMasterMk cId="1470259161" sldId="2147483662"/>
              <pc:sldLayoutMk cId="3777995430" sldId="2147483680"/>
              <ac:spMk id="2" creationId="{1C7F63A1-D5A8-0963-8AC1-B5B11CD8D0EE}"/>
            </ac:spMkLst>
          </pc:spChg>
          <pc:spChg chg="del">
            <ac:chgData name="Melissa Lima Silva" userId="a07dd408-2b71-4d3f-ac67-07732e4fbc8f" providerId="ADAL" clId="{7166AD73-8AA2-445F-8A9E-D3400CABABC9}" dt="2026-07-28T14:28:36.212" v="339" actId="478"/>
            <ac:spMkLst>
              <pc:docMk/>
              <pc:sldMasterMk cId="1470259161" sldId="2147483662"/>
              <pc:sldLayoutMk cId="3777995430" sldId="2147483680"/>
              <ac:spMk id="3" creationId="{CE448D0D-27AF-EB5E-1C52-C24A77A99287}"/>
            </ac:spMkLst>
          </pc:spChg>
          <pc:spChg chg="mod">
            <ac:chgData name="Melissa Lima Silva" userId="a07dd408-2b71-4d3f-ac67-07732e4fbc8f" providerId="ADAL" clId="{7166AD73-8AA2-445F-8A9E-D3400CABABC9}" dt="2026-07-28T14:23:52.425" v="281" actId="207"/>
            <ac:spMkLst>
              <pc:docMk/>
              <pc:sldMasterMk cId="1470259161" sldId="2147483662"/>
              <pc:sldLayoutMk cId="3777995430" sldId="2147483680"/>
              <ac:spMk id="5" creationId="{0AAFE04B-1FB8-40C8-1A1C-DA20953B6BF0}"/>
            </ac:spMkLst>
          </pc:spChg>
          <pc:spChg chg="del">
            <ac:chgData name="Melissa Lima Silva" userId="a07dd408-2b71-4d3f-ac67-07732e4fbc8f" providerId="ADAL" clId="{7166AD73-8AA2-445F-8A9E-D3400CABABC9}" dt="2026-07-28T14:24:12.509" v="284" actId="478"/>
            <ac:spMkLst>
              <pc:docMk/>
              <pc:sldMasterMk cId="1470259161" sldId="2147483662"/>
              <pc:sldLayoutMk cId="3777995430" sldId="2147483680"/>
              <ac:spMk id="14" creationId="{5E7EB092-9743-97B1-FFE8-B770C3519F3F}"/>
            </ac:spMkLst>
          </pc:spChg>
          <pc:spChg chg="add">
            <ac:chgData name="Melissa Lima Silva" userId="a07dd408-2b71-4d3f-ac67-07732e4fbc8f" providerId="ADAL" clId="{7166AD73-8AA2-445F-8A9E-D3400CABABC9}" dt="2026-07-28T14:24:14.355" v="285" actId="22"/>
            <ac:spMkLst>
              <pc:docMk/>
              <pc:sldMasterMk cId="1470259161" sldId="2147483662"/>
              <pc:sldLayoutMk cId="3777995430" sldId="2147483680"/>
              <ac:spMk id="21" creationId="{B93C95FE-4526-8BE6-F620-DA8DE7925565}"/>
            </ac:spMkLst>
          </pc:spChg>
          <pc:spChg chg="add del mod">
            <ac:chgData name="Melissa Lima Silva" userId="a07dd408-2b71-4d3f-ac67-07732e4fbc8f" providerId="ADAL" clId="{7166AD73-8AA2-445F-8A9E-D3400CABABC9}" dt="2026-07-28T14:35:14.281" v="426" actId="478"/>
            <ac:spMkLst>
              <pc:docMk/>
              <pc:sldMasterMk cId="1470259161" sldId="2147483662"/>
              <pc:sldLayoutMk cId="3777995430" sldId="2147483680"/>
              <ac:spMk id="22" creationId="{19565723-2EF2-E908-56B8-842AAA4EB533}"/>
            </ac:spMkLst>
          </pc:spChg>
          <pc:spChg chg="add del mod">
            <ac:chgData name="Melissa Lima Silva" userId="a07dd408-2b71-4d3f-ac67-07732e4fbc8f" providerId="ADAL" clId="{7166AD73-8AA2-445F-8A9E-D3400CABABC9}" dt="2026-07-28T14:35:14.281" v="426" actId="478"/>
            <ac:spMkLst>
              <pc:docMk/>
              <pc:sldMasterMk cId="1470259161" sldId="2147483662"/>
              <pc:sldLayoutMk cId="3777995430" sldId="2147483680"/>
              <ac:spMk id="23" creationId="{016AD611-F24E-9E27-70C3-44ACAEB05DD4}"/>
            </ac:spMkLst>
          </pc:spChg>
          <pc:spChg chg="add mod">
            <ac:chgData name="Melissa Lima Silva" userId="a07dd408-2b71-4d3f-ac67-07732e4fbc8f" providerId="ADAL" clId="{7166AD73-8AA2-445F-8A9E-D3400CABABC9}" dt="2026-07-28T14:35:15.111" v="427"/>
            <ac:spMkLst>
              <pc:docMk/>
              <pc:sldMasterMk cId="1470259161" sldId="2147483662"/>
              <pc:sldLayoutMk cId="3777995430" sldId="2147483680"/>
              <ac:spMk id="24" creationId="{D62EE6E0-FCEE-EC5E-7D68-B87A202226CA}"/>
            </ac:spMkLst>
          </pc:spChg>
          <pc:spChg chg="add mod">
            <ac:chgData name="Melissa Lima Silva" userId="a07dd408-2b71-4d3f-ac67-07732e4fbc8f" providerId="ADAL" clId="{7166AD73-8AA2-445F-8A9E-D3400CABABC9}" dt="2026-07-28T14:35:15.111" v="427"/>
            <ac:spMkLst>
              <pc:docMk/>
              <pc:sldMasterMk cId="1470259161" sldId="2147483662"/>
              <pc:sldLayoutMk cId="3777995430" sldId="2147483680"/>
              <ac:spMk id="25" creationId="{3062086C-51DB-1FD0-B213-62DFA3491E89}"/>
            </ac:spMkLst>
          </pc:spChg>
          <pc:grpChg chg="del">
            <ac:chgData name="Melissa Lima Silva" userId="a07dd408-2b71-4d3f-ac67-07732e4fbc8f" providerId="ADAL" clId="{7166AD73-8AA2-445F-8A9E-D3400CABABC9}" dt="2026-07-28T14:23:40.546" v="279" actId="478"/>
            <ac:grpSpMkLst>
              <pc:docMk/>
              <pc:sldMasterMk cId="1470259161" sldId="2147483662"/>
              <pc:sldLayoutMk cId="3777995430" sldId="2147483680"/>
              <ac:grpSpMk id="7" creationId="{C448071D-6E8E-9BA7-1BED-37238B7787BC}"/>
            </ac:grpSpMkLst>
          </pc:grpChg>
          <pc:picChg chg="mod">
            <ac:chgData name="Melissa Lima Silva" userId="a07dd408-2b71-4d3f-ac67-07732e4fbc8f" providerId="ADAL" clId="{7166AD73-8AA2-445F-8A9E-D3400CABABC9}" dt="2026-07-28T14:25:53.825" v="303" actId="14100"/>
            <ac:picMkLst>
              <pc:docMk/>
              <pc:sldMasterMk cId="1470259161" sldId="2147483662"/>
              <pc:sldLayoutMk cId="3777995430" sldId="2147483680"/>
              <ac:picMk id="6" creationId="{8E3C2D11-3215-63B0-737A-3D8A07EE65C1}"/>
            </ac:picMkLst>
          </pc:picChg>
          <pc:picChg chg="del topLvl">
            <ac:chgData name="Melissa Lima Silva" userId="a07dd408-2b71-4d3f-ac67-07732e4fbc8f" providerId="ADAL" clId="{7166AD73-8AA2-445F-8A9E-D3400CABABC9}" dt="2026-07-28T14:23:40.546" v="279" actId="478"/>
            <ac:picMkLst>
              <pc:docMk/>
              <pc:sldMasterMk cId="1470259161" sldId="2147483662"/>
              <pc:sldLayoutMk cId="3777995430" sldId="2147483680"/>
              <ac:picMk id="8" creationId="{883958CD-7D6E-842E-031B-0829AC159F3F}"/>
            </ac:picMkLst>
          </pc:picChg>
          <pc:picChg chg="del topLvl">
            <ac:chgData name="Melissa Lima Silva" userId="a07dd408-2b71-4d3f-ac67-07732e4fbc8f" providerId="ADAL" clId="{7166AD73-8AA2-445F-8A9E-D3400CABABC9}" dt="2026-07-28T14:23:40.546" v="279" actId="478"/>
            <ac:picMkLst>
              <pc:docMk/>
              <pc:sldMasterMk cId="1470259161" sldId="2147483662"/>
              <pc:sldLayoutMk cId="3777995430" sldId="2147483680"/>
              <ac:picMk id="9" creationId="{3B62AE54-B145-6C1E-854D-E1050F7AD494}"/>
            </ac:picMkLst>
          </pc:picChg>
          <pc:picChg chg="del">
            <ac:chgData name="Melissa Lima Silva" userId="a07dd408-2b71-4d3f-ac67-07732e4fbc8f" providerId="ADAL" clId="{7166AD73-8AA2-445F-8A9E-D3400CABABC9}" dt="2026-07-28T14:23:40.546" v="279" actId="478"/>
            <ac:picMkLst>
              <pc:docMk/>
              <pc:sldMasterMk cId="1470259161" sldId="2147483662"/>
              <pc:sldLayoutMk cId="3777995430" sldId="2147483680"/>
              <ac:picMk id="10" creationId="{C563608C-A3FC-75DB-2BAF-36954F8F3825}"/>
            </ac:picMkLst>
          </pc:picChg>
          <pc:picChg chg="add">
            <ac:chgData name="Melissa Lima Silva" userId="a07dd408-2b71-4d3f-ac67-07732e4fbc8f" providerId="ADAL" clId="{7166AD73-8AA2-445F-8A9E-D3400CABABC9}" dt="2026-07-28T14:23:41.382" v="280" actId="22"/>
            <ac:picMkLst>
              <pc:docMk/>
              <pc:sldMasterMk cId="1470259161" sldId="2147483662"/>
              <pc:sldLayoutMk cId="3777995430" sldId="2147483680"/>
              <ac:picMk id="15" creationId="{2EA36A75-C44B-5995-6883-23BF9710AD09}"/>
            </ac:picMkLst>
          </pc:picChg>
          <pc:picChg chg="add">
            <ac:chgData name="Melissa Lima Silva" userId="a07dd408-2b71-4d3f-ac67-07732e4fbc8f" providerId="ADAL" clId="{7166AD73-8AA2-445F-8A9E-D3400CABABC9}" dt="2026-07-28T14:23:41.382" v="280" actId="22"/>
            <ac:picMkLst>
              <pc:docMk/>
              <pc:sldMasterMk cId="1470259161" sldId="2147483662"/>
              <pc:sldLayoutMk cId="3777995430" sldId="2147483680"/>
              <ac:picMk id="17" creationId="{454F7EEA-87FA-08E5-F7A5-2F8D7FC40E78}"/>
            </ac:picMkLst>
          </pc:picChg>
          <pc:picChg chg="add">
            <ac:chgData name="Melissa Lima Silva" userId="a07dd408-2b71-4d3f-ac67-07732e4fbc8f" providerId="ADAL" clId="{7166AD73-8AA2-445F-8A9E-D3400CABABC9}" dt="2026-07-28T14:23:41.382" v="280" actId="22"/>
            <ac:picMkLst>
              <pc:docMk/>
              <pc:sldMasterMk cId="1470259161" sldId="2147483662"/>
              <pc:sldLayoutMk cId="3777995430" sldId="2147483680"/>
              <ac:picMk id="19" creationId="{FBCA1566-1629-B1DB-BD72-2EF3E7163500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18126"/>
            <a:ext cx="21383625" cy="7333325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5" y="-18126"/>
            <a:ext cx="21383631" cy="7601347"/>
            <a:chOff x="-6" y="0"/>
            <a:chExt cx="21383631" cy="14341205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3564583"/>
              <a:ext cx="7610460" cy="776622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6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6" y="28589783"/>
            <a:ext cx="4884416" cy="77815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3720"/>
            <a:ext cx="19491960" cy="1894320"/>
          </a:xfrm>
        </p:spPr>
        <p:txBody>
          <a:bodyPr anchor="t"/>
          <a:lstStyle>
            <a:lvl1pPr>
              <a:defRPr sz="6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53BA7F6-D38C-B44E-0E75-827C6658EC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5"/>
            <a:ext cx="12062243" cy="434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18126"/>
            <a:ext cx="21383625" cy="7333325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4" y="7160916"/>
            <a:ext cx="7678019" cy="4406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0" y="-77373"/>
            <a:ext cx="6791325" cy="17611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28" y="1683764"/>
            <a:ext cx="4242449" cy="818804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6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6" y="28589783"/>
            <a:ext cx="4884416" cy="77815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5"/>
            <a:ext cx="12062243" cy="4341103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190"/>
            <a:ext cx="18697576" cy="1989592"/>
          </a:xfrm>
        </p:spPr>
        <p:txBody>
          <a:bodyPr/>
          <a:lstStyle>
            <a:lvl1pPr>
              <a:defRPr sz="63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18126"/>
            <a:ext cx="21383625" cy="9847926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5" y="-18126"/>
            <a:ext cx="21383631" cy="7601347"/>
            <a:chOff x="-6" y="0"/>
            <a:chExt cx="21383631" cy="14341205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3564583"/>
              <a:ext cx="7610460" cy="776622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6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C38AC20-52D7-A4E5-A851-981E070FBBD8}"/>
              </a:ext>
            </a:extLst>
          </p:cNvPr>
          <p:cNvSpPr txBox="1">
            <a:spLocks/>
          </p:cNvSpPr>
          <p:nvPr userDrawn="1"/>
        </p:nvSpPr>
        <p:spPr>
          <a:xfrm>
            <a:off x="15836266" y="28589783"/>
            <a:ext cx="4884416" cy="77815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5"/>
            <a:ext cx="12062243" cy="4341103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190"/>
            <a:ext cx="18697576" cy="1989592"/>
          </a:xfrm>
        </p:spPr>
        <p:txBody>
          <a:bodyPr/>
          <a:lstStyle>
            <a:lvl1pPr>
              <a:defRPr sz="63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E0C32F67-787C-1DD5-9BFB-949BEB537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8722" y="8147245"/>
            <a:ext cx="19491960" cy="1447800"/>
          </a:xfrm>
        </p:spPr>
        <p:txBody>
          <a:bodyPr anchor="t"/>
          <a:lstStyle>
            <a:lvl1pPr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Optional subheading or further information. Optional subheading or further information. Optional subheading or further information. </a:t>
            </a:r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18126"/>
            <a:ext cx="21383625" cy="9847926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5"/>
            <a:ext cx="12062243" cy="4341103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0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6" y="27531060"/>
            <a:ext cx="4274820" cy="144780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A36A75-C44B-5995-6883-23BF9710AD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4" y="7160916"/>
            <a:ext cx="7678019" cy="4406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0" y="-77373"/>
            <a:ext cx="6791325" cy="17611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28" y="1683764"/>
            <a:ext cx="4242449" cy="81880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15836266" y="28589783"/>
            <a:ext cx="4884416" cy="77815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190"/>
            <a:ext cx="18697576" cy="1989592"/>
          </a:xfrm>
        </p:spPr>
        <p:txBody>
          <a:bodyPr/>
          <a:lstStyle>
            <a:lvl1pPr>
              <a:defRPr sz="63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062086C-51DB-1FD0-B213-62DFA3491E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8722" y="8147245"/>
            <a:ext cx="19491960" cy="1447800"/>
          </a:xfrm>
        </p:spPr>
        <p:txBody>
          <a:bodyPr anchor="t"/>
          <a:lstStyle>
            <a:lvl1pPr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Optional subheading or further information. Optional subheading or further information. Optional subheading or further information. </a:t>
            </a:r>
          </a:p>
        </p:txBody>
      </p:sp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84" y="1611877"/>
            <a:ext cx="18974707" cy="585180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0283" y="8059374"/>
            <a:ext cx="18974705" cy="1920934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19496" y="28291520"/>
            <a:ext cx="1573845" cy="32393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3655" y="28291525"/>
            <a:ext cx="7283166" cy="81522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78" r:id="rId3"/>
    <p:sldLayoutId id="2147483680" r:id="rId4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883" indent="0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766" indent="0" algn="l" defTabSz="160376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81C91BD-FC3B-E315-FD5C-FB5F83372F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B5205-4F18-4C01-03AC-E8AFF4AEC6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6A0D5A7-2C66-2029-A207-57FE0FA78A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E90B45-34F0-DB49-A2F9-ABDF9FE81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72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DCF466D-8AE6-C2CD-F623-040773B5E0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3986E6-9BC1-3728-894E-4FDC5C9B93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78938B2-A97B-0E02-035F-E6195D140BF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8893B7-7E6B-9005-533C-4420F25B49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F9C8BA3-8363-DB1D-E15C-79C0D0591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59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D6C1C56-C842-7C56-0ACD-442C8BC6A6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20C520-5AC3-E7F1-0C06-7084F598B5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C4FB62-18E4-C38C-88E2-6C93DFCD7D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064B43-F8B5-70A9-165A-C1FAF694CCA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669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CBF7B0C-7F82-F32A-0136-2910999655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34BCAC-AFFD-BC66-E4FF-D854FB9942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FCF363-9C8B-2D6F-A8B0-471AFB851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0D462D-DF80-DE66-3CFA-CA0CA54679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729BBCD-A918-BB3C-68DB-822787707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399348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138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Inclusive Sans</vt:lpstr>
      <vt:lpstr>Arial</vt:lpstr>
      <vt:lpstr>NIHR - Inclusive Sans</vt:lpstr>
      <vt:lpstr>PowerPoint Presentation</vt:lpstr>
      <vt:lpstr>PowerPoint Presentation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4</cp:revision>
  <dcterms:created xsi:type="dcterms:W3CDTF">2026-03-23T16:10:12Z</dcterms:created>
  <dcterms:modified xsi:type="dcterms:W3CDTF">2026-07-28T14:35:54Z</dcterms:modified>
</cp:coreProperties>
</file>